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174 -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Buscando a Jesús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19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I’m A Trusting, Lord, In Thee.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Débil, pobre, ciego soy,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Nada puede en mí valer,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a tu cruz ansioso voy,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Do salud podré tener.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94;ge0337b8e03_0_16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9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Yo confío sólo en ti,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¡Oh Jesús, mi Salvador!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Dame paz, dame perdón;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Dame hoy tu salvación.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Mucho tiempo el mal en mí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 reinado sin cesar,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hoy, Señor, acudo a ti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Ya deseando descansar.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94;ge0337b8e03_0_0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9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Yo confío sólo en ti,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¡Oh Jesús, mi Salvador!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Dame paz, dame perdón;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Dame hoy tu salvación.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Toma tú mi entero ser,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Alma y cuerpo tuyos son;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No los vaya a retener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su red la tentación.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94;ge0337b8e03_0_1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9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Yo confío sólo en ti,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¡Oh Jesús, mi Salvador!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Dame paz, dame perdón;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Dame hoy tu salvación.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Cristo, ven al corazón,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morar por siempre en él,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obtenido tu perdón,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Haz que pueda serte fiel.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94;ge0337b8e03_0_2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9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Yo confío sólo en ti,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¡Oh Jesús, mi Salvador!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Dame paz, dame perdón;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Dame hoy tu salvación.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9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0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2021-10-27T15:39:12Z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