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176 -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Invocación a la Trinidad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19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Italian Hymn.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180000"/>
            <a:ext cx="9142560" cy="441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¡Oh Padre, eterno Dios!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Alzamos nuestra voz,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En gratitud,</a:t>
            </a:r>
            <a:endParaRPr b="0" lang="en-GB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De cuanto tú nos das,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Con sin igual amor,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Hallando nuestra paz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En ti, Señor.</a:t>
            </a:r>
            <a:endParaRPr b="0" lang="en-GB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180000"/>
            <a:ext cx="9142560" cy="441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¡Bendito Salvador!,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Te damos con amor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El corazón;</a:t>
            </a:r>
            <a:endParaRPr b="0" lang="en-GB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Y aquí nos puedes ver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Que humildes a tu altar, Venimos a ofrecer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Precioso don.</a:t>
            </a:r>
            <a:endParaRPr b="0" lang="en-GB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180000"/>
            <a:ext cx="9142560" cy="441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¡Espíritu de Dios!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Escucha nuestra voz,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Y tu bondad,</a:t>
            </a:r>
            <a:endParaRPr b="0" lang="en-GB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Derrama en nuestro ser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Divina claridad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Para poder vivir</a:t>
            </a:r>
            <a:endParaRPr b="0" lang="en-GB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En santidad.</a:t>
            </a:r>
            <a:endParaRPr b="0" lang="en-GB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0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2021-11-03T13:36:48Z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