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4840" y="119340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177 -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No te dé temor hablar por Cristo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6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Never Be Afraid To Speak For Jesus.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602640"/>
            <a:ext cx="9142200" cy="398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 hablar por Cristo!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Haz que brille en ti su luz;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Al que te salvó confiesa siempre,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Todo debes a Jesús.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ebb671786_0_81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temor, no te dé temor, Nunca, nunca, nunca;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tu amante Salvador,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Nunca, pues, te dé temor!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602640"/>
            <a:ext cx="9142200" cy="398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 hacer por Cristo Cuanto de tu parte está!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Obra con amor, con fe y constancia. Tus trabajos premiará.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ebb671786_0_0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temor, no te dé temor, Nunca, nunca, nunca;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tu amante Salvador,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Nunca, pues, te dé temor!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602640"/>
            <a:ext cx="9142200" cy="398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 sufrir por Cristo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Los reproches o el dolor!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Sufre con amor tus pruebas todas, Cual sufrió tu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ebb671786_0_1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temor, no te dé temor, Nunca, nunca, nunca;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tu amante Salvador,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Nunca, pues, te dé temor!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602640"/>
            <a:ext cx="9142200" cy="398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 vivir por Cristo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Esa vida que te da!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Si tan sólo en él por siempre fiares, Él con bien te sacará.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ebb671786_0_2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temor, no te dé temor, Nunca, nunca, nunca;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tu amante Salvador,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Nunca, pues, te dé temor!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4"/>
          <p:cNvSpPr/>
          <p:nvPr/>
        </p:nvSpPr>
        <p:spPr>
          <a:xfrm>
            <a:off x="0" y="602640"/>
            <a:ext cx="9142200" cy="398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 morir por Cristo! Vía, verdad y vida es él;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Él te llevará con su ternura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 su célico vergel.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ebb671786_0_3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¡No te dé temor, no te dé temor, Nunca, nunca, nunca;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tu amante Salvador,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Nunca, pues, te dé temor!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9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0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2021-11-30T20:50:54Z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