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178 -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Mi espíritu, alma y cuerpo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9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The Cross Of Jesus.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espíritu, alma y cuerpo,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 ser, mi vida entera,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Cual viva, santa ofrenda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Entrego a ti, mi Dios.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ebb671786_0_81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Mi todo a Dios consagro,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En Cristo, el vivo altar;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¡Descienda el fuego santo,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Su sello celestial!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Soy tuyo, Jesucristo,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Comprado con tu sangre;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Contigo haz que ande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plena comunión.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ebb671786_0_1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Mi todo a Dios consagro,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En Cristo, el vivo altar;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¡Descienda el fuego santo,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Su sello celestial!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Espíritu Divino,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Del Padre la promesa;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Sedienta, mi alma anhela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ti la santa unción.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ebb671786_0_0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Mi todo a Dios consagro,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En Cristo, el vivo altar;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¡Descienda el fuego santo,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Su sello celestial!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0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2021-10-28T16:58:23Z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