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179 -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¡Trabajad! ¡Trabajad!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26920" y="3387960"/>
            <a:ext cx="57819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To The Work.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180000"/>
            <a:ext cx="9142560" cy="450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¡Trabajad! ¡Trabajad! Somos siervos de Dios,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Seguiremos la senda que el Maestro trazó;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Renovando las fuerzas con bienes que da,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El deber que nos toca cumplido será.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ebb671786_0_81"/>
          <p:cNvSpPr/>
          <p:nvPr/>
        </p:nvSpPr>
        <p:spPr>
          <a:xfrm>
            <a:off x="39600" y="171000"/>
            <a:ext cx="91425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¡Trabajad! ¡Trabajad!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¡Esperad, y velad!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¡Confiad! ¡Siempre orad!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¡Que el Maestro pronto volverá!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180000"/>
            <a:ext cx="9142560" cy="450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¡Trabajad! ¡Trabajad! Hay que dar de comer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Al que pan de la vida quisiere tener;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Hay enfermos que irán a los pies del Señor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Al saber que de balde los sana su amor.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ebb671786_0_0"/>
          <p:cNvSpPr/>
          <p:nvPr/>
        </p:nvSpPr>
        <p:spPr>
          <a:xfrm>
            <a:off x="39600" y="171000"/>
            <a:ext cx="91425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¡Trabajad! ¡Trabajad!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¡Esperad, y velad!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¡Confiad! ¡Siempre orad!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¡Que el Maestro pronto volverá!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180000"/>
            <a:ext cx="9142560" cy="450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¡Trabajad!  ¡Trabajad! Fortaleza pedid,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reinado del mal con valor combatid; Conducid los cautivos al Libertador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decid que de balde redime su amor.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ebb671786_0_1"/>
          <p:cNvSpPr/>
          <p:nvPr/>
        </p:nvSpPr>
        <p:spPr>
          <a:xfrm>
            <a:off x="39600" y="171000"/>
            <a:ext cx="91425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¡Trabajad! ¡Trabajad!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¡Esperad, y velad!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¡Confiad! ¡Siempre orad!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¡Que el Maestro pronto volverá!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0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2021-10-29T14:00:10Z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