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000" cy="11232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040" y="3344760"/>
            <a:ext cx="1080000" cy="11232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0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200" cy="514188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800" cy="150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182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¡Gloria a ti, Jesús Divino!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3200" cy="98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Glory, Glory, Hallelujah.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¡Gloria a ti, Jesús Divino!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¡Gloria a ti por tus bondades!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¡Gloria eterna a tus piedades! Querido Salvador.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360000"/>
            <a:ext cx="9142200" cy="431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gloria, aleluya!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gloria, aleluya!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gloria, aleluya!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A nuestro Salvador.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Tú me amaste con ternura,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por mí en la cruz moriste,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Con ternura me quisiste,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Querido Salvador.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360000"/>
            <a:ext cx="9142200" cy="431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gloria, aleluya!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gloria, aleluya!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gloria, aleluya!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 nuestro Salvador.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Tengo fe sólo en tu muerte,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Pues con ella me salvaste;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Vida eterna me compraste, Querido Salvador.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2"/>
          <p:cNvSpPr/>
          <p:nvPr/>
        </p:nvSpPr>
        <p:spPr>
          <a:xfrm>
            <a:off x="39600" y="360000"/>
            <a:ext cx="9142200" cy="431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gloria, aleluya!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gloria, aleluya!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gloria, aleluya!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 nuestro Salvador.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Te veremos en el cielo: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 vivir contigo iremos;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Tu presencia gozaremos,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Querido Salvador.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4"/>
          <p:cNvSpPr/>
          <p:nvPr/>
        </p:nvSpPr>
        <p:spPr>
          <a:xfrm>
            <a:off x="39600" y="360000"/>
            <a:ext cx="9142200" cy="431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gloria, aleluya!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gloria, aleluya!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gloria, aleluya!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 nuestro Salvador.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69;gcf6442e355_0_5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5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Ten valor, valor cristiano,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Cristo es tu mejor amigo;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Él te  llevará consigo;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Jesús es tu Señor.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74;gdc0cef80f0_0_5"/>
          <p:cNvSpPr/>
          <p:nvPr/>
        </p:nvSpPr>
        <p:spPr>
          <a:xfrm>
            <a:off x="39600" y="360000"/>
            <a:ext cx="9142200" cy="431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gloria, aleluya!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gloria, aleluya!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gloria, aleluya!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 nuestro Salvador.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09;p10"/>
          <p:cNvSpPr/>
          <p:nvPr/>
        </p:nvSpPr>
        <p:spPr>
          <a:xfrm>
            <a:off x="4939560" y="724320"/>
            <a:ext cx="3835080" cy="369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2" name="Google Shape;110;p10"/>
          <p:cNvSpPr/>
          <p:nvPr/>
        </p:nvSpPr>
        <p:spPr>
          <a:xfrm>
            <a:off x="265680" y="1818720"/>
            <a:ext cx="4043520" cy="150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2021-10-29T16:41:29Z</dcterms:modified>
  <cp:revision>5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