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¡Canta, oh buen cristiano!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Work, For The Night Is Coming.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¡Canta, oh buen cristiano!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Dulce será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Hace el camino llano,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Libra el pesar.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Canta en las noches tristes,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Canta en el sol y en luz;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El mal así resistes,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Canta de Jesús.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¡Canta, oh buen cristiano!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Templa tu corazón;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Alza a tu Soberano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Tu feliz canción.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Siempre está lleno el mundo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endechas y dolor;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Canta el amor profundo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¡Canta, oh buen cristiano!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Dios tu socorro 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sostendrá tu mano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Hasta la vejez.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1840" cy="48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¿Sabes que al diablo invitas Cuando medroso estás?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Dios quitará tus penas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cantando vas.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2021-12-11T14:19:09Z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