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185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 bondad tan infinita!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Precious Name.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 bondad tan infinita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Hacia el mundo pecador!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Dios en Cristo revelando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Su eternal y santo amor.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para mí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esperanza de salud;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Sólo en él hallaré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divina plenitud!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Como el vasto firmamento,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Como el insondable mar,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 la gracia salvadora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Jesús al alma da.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para mí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esperanza de salud;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Sólo en él hallaré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divina plenitud!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Aunque fueren tus pecados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Rojos como el carmesí,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el río del Calvario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Hay limpieza para ti.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para mí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esperanza de salud;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Sólo en él hallaré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divina plenitud!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2021-11-03T13:48:37Z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