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0000" cy="11232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040" y="3344760"/>
            <a:ext cx="1080000" cy="11232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30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0200" cy="514188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55200" y="1188000"/>
            <a:ext cx="6004800" cy="150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186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Presentimos del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mundo dichoso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3200" cy="98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What Must It Be To Be There?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2200" cy="51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Presentimos del mundo dichoso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Los placeres que Dios nos dará;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El país lo creemos hermoso,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Mas hallarnos allí ¿qué será?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0"/>
          <p:cNvSpPr/>
          <p:nvPr/>
        </p:nvSpPr>
        <p:spPr>
          <a:xfrm>
            <a:off x="39600" y="360000"/>
            <a:ext cx="9142200" cy="431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¿Qué será? ¿Qué será?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Mas hallarnos allí ¿qué será?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¿Qué será? ¿Qué será?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Mas hallarnos allí ¿qué será?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2200" cy="51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Esperamos el gozo, la gloria,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La grandeza sin fin que tendrá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El mortal que ganó la victoria;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Mas hallarnos allí ¿qué será?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1"/>
          <p:cNvSpPr/>
          <p:nvPr/>
        </p:nvSpPr>
        <p:spPr>
          <a:xfrm>
            <a:off x="39600" y="360000"/>
            <a:ext cx="9142200" cy="431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¿Qué será? ¿Qué será?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Mas hallarnos allí ¿qué será?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¿Qué será? ¿Qué será?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Mas hallarnos allí ¿qué será?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2200" cy="51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Anhelamos el día esplendente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Que en el santo país brillará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Por Jesús el Cordero inocente;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Mas hallarnos allí ¿qué será?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2"/>
          <p:cNvSpPr/>
          <p:nvPr/>
        </p:nvSpPr>
        <p:spPr>
          <a:xfrm>
            <a:off x="39600" y="360000"/>
            <a:ext cx="9142200" cy="431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¿Qué será? ¿Qué será?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Mas hallarnos allí ¿qué será?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¿Qué será? ¿Qué será?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Mas hallarnos allí ¿qué será?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42200" cy="51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Bien sabemos que llanto, ni duelo, Ni pecados, ni males habrá,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En la casa de Dios en el cielo;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Mas hallarnos allí ¿qué será?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3"/>
          <p:cNvSpPr/>
          <p:nvPr/>
        </p:nvSpPr>
        <p:spPr>
          <a:xfrm>
            <a:off x="39600" y="360000"/>
            <a:ext cx="9142200" cy="431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¿Qué será? ¿Qué será?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Mas hallarnos allí ¿qué será?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¿Qué será? ¿Qué será?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Mas hallarnos allí ¿qué será?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5080" cy="369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3520" cy="150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2021-11-03T18:29:57Z</dcterms:modified>
  <cp:revision>5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