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187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guiaré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What Must It Be To Be There?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 al peregrino extraviado, Bondadoso hasta el pie de la cruz;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diré al corazón angustiado;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Hallarás tu consuelo en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sediento de vida y de luz;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perdido a los pies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diré al que buscare la calma,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se llegue al amante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diré con placer a aquella alma;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¡Que te inunden sus ondas de luz!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sediento de vida y de luz;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perdido a los pies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que vague buscando una fuente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 apagar de su sed el ardor,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 guiaré con amor diligente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Jesús, la gran fuente de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sediento de vida y de luz;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perdido a los pies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cansado que busque reposo,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Sin hallarlo en su duro penar,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Le diré que reciba al bondadoso: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 a mí, yo te haré descansar.”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sediento de vida y de luz;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guiaré, yo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perdido a los pies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2021-11-03T18:48:35Z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