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188 –Bellas palabras de vida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Hidden Peace.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¡Oh, cantádmelas otra vez!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Hallo en ellas mi gozo y luz,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de luz y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Son sostén y guía.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Jesucristo a todos da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Hoy escúchalas, pecador,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Bondadoso te salva,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Y al cielo te llama.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Grato el cántico sonará,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Tus pecados perdonará,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vida;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Sí, de luz y vida,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Son sostén y guía.</a:t>
            </a:r>
            <a:endParaRPr b="0" lang="en-GB" sz="4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4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¡Qué bellas son, qué bellas son!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Bellas palabras de vida.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2021-12-14T16:56:46Z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