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190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consagro a ti mi vida 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Only Waiting.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consagro a ti mi vida,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¡Oh querido y buen Jesús!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tu mano bendecida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Llevaráme en clara luz.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Trabajando, trabajando,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Viviré por mi Señor;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Buenas nuevas anunciando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perdido pecador.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Mil temores y mil dudas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Por doquier me asediarán;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Pero tú, Jesús, me ayudas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arredrarme no podrán.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Trabajando, trabajando,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Viviré por mi Señor;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Buenas nuevas anunciando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perdido pecador.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Con placer y amor me alisto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las huestes de la fe;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Fortaleza me da Cristo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sin duda venceré.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Trabajando, trabajando,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Viviré por mi Señor;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Buenas nuevas anunciando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perdido pecador.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Obtendrán feliz victoria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Los soldados del Señor,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 verán llenos de gloria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De este mundo en derredor.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Trabajando, trabajando,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Viviré por mi Señor;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Buenas nuevas anunciando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perdido pecador.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2021-11-19T19:47:21Z</dcterms:modified>
  <cp:revision>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