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900000"/>
            <a:ext cx="6004440" cy="180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192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Dejo el mundo y sigo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 Cristo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Take The World But Give Me Jesus.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Dejo el mundo y sigo a Cristo, Porque el mundo pasará;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Mas su amor, amor bendito,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los siglos durará.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¡Oh, qué gran misericordia!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¡Oh, de amor sublime don!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¡Plenitud de vida eterna,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Prenda viva de perdón!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Dejo el mundo y sigo a Cristo,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Paz y gozo en él tendré;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al mirar que va conmigo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Siempre salvo cantaré.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¡Oh, qué gran misericordia!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¡Oh, de amor sublime don!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¡Plenitud de vida eterna,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Prenda viva de perdón!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Dejo el mundo y sigo a Cristo,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Su sonrisa quiero ver;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Como luz que en mi camino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Haga aquí resplandecer.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3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¡Oh, qué gran misericordia!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¡Oh, de amor sublime don!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¡Plenitud de vida eterna,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Prenda viva de perdón!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Dejo el mundo y sigo a Cristo, Acogiéndome a su cruz;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¡Y después ir a mirarle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Cara a cara en plena luz!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0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¡Oh, qué gran misericordia!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¡Oh, de amor sublime don!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¡Plenitud de vida eterna,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Prenda viva de perdón!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2021-11-22T19:20:47Z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