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Iglesia de Cristo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Lyons.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2160" y="216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Iglesia de Cristo, reanima tu amor,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espera velando a tu augusto Señor;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Jesús el esposo, vestido de honor,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Viniendo se anuncia con fuerte clamor.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2160" y="216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falta en algunos el santo fervor,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fe sea de todos el despertador;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Velad, compañeros, velad sin temor,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Que está con nosotros el Consolador.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2160" y="216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Quien sigue la senda del vil pecador,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Se entrega en los brazos de un sueño traidor,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Mas para los siervos del buen Salvador,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Velar esperando es su anhelo mejor.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2021-11-22T19:55:50Z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