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8920" cy="112212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0120" y="3345840"/>
            <a:ext cx="1078920" cy="112212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19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9120" cy="514080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820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3720" cy="150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194 –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Gloria a la Trinidad</a:t>
            </a:r>
            <a:endParaRPr b="0" lang="en-GB" sz="40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2120" cy="98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America.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1120" cy="44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A nuestro Padre Dios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Alcemos nuestra voz;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¡Gloria a él!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69;gcf6442e355_0_0"/>
          <p:cNvSpPr/>
          <p:nvPr/>
        </p:nvSpPr>
        <p:spPr>
          <a:xfrm>
            <a:off x="0" y="0"/>
            <a:ext cx="9141120" cy="514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Tal fue su amor que dio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Al Hijo que murió,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En quien confío yo;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¡Gloria a él!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1"/>
          <p:cNvSpPr/>
          <p:nvPr/>
        </p:nvSpPr>
        <p:spPr>
          <a:xfrm>
            <a:off x="0" y="0"/>
            <a:ext cx="9141120" cy="44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A nuestro Salvador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Demos con fe loor;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¡Gloria a él!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69;gcf6442e355_0_3"/>
          <p:cNvSpPr/>
          <p:nvPr/>
        </p:nvSpPr>
        <p:spPr>
          <a:xfrm>
            <a:off x="0" y="0"/>
            <a:ext cx="9141120" cy="514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Su sangre derramó,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Con ella me lavó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Y el cielo me abrió;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¡Gloria a él!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4"/>
          <p:cNvSpPr/>
          <p:nvPr/>
        </p:nvSpPr>
        <p:spPr>
          <a:xfrm>
            <a:off x="0" y="0"/>
            <a:ext cx="9141120" cy="44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Espíritu de Dios,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Elevo a ti mi voz;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¡Gloria a ti!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69;gcf6442e355_0_5"/>
          <p:cNvSpPr/>
          <p:nvPr/>
        </p:nvSpPr>
        <p:spPr>
          <a:xfrm>
            <a:off x="0" y="0"/>
            <a:ext cx="9141120" cy="514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Con celestial fulgor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Me muestras el amor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De Cristo mi Señor;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¡Gloria a ti!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69;gcf6442e355_0_6"/>
          <p:cNvSpPr/>
          <p:nvPr/>
        </p:nvSpPr>
        <p:spPr>
          <a:xfrm>
            <a:off x="0" y="0"/>
            <a:ext cx="9141120" cy="44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Con gozo y amor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Cantemos con fervor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Al trino Dios;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69;gcf6442e355_0_7"/>
          <p:cNvSpPr/>
          <p:nvPr/>
        </p:nvSpPr>
        <p:spPr>
          <a:xfrm>
            <a:off x="0" y="0"/>
            <a:ext cx="9141120" cy="514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En la eternidad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Mora la Trinidad;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¡Por siempre alabad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Al trino Dios!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09;p10"/>
          <p:cNvSpPr/>
          <p:nvPr/>
        </p:nvSpPr>
        <p:spPr>
          <a:xfrm>
            <a:off x="4939560" y="724320"/>
            <a:ext cx="3834000" cy="369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0" name="Google Shape;110;p10"/>
          <p:cNvSpPr/>
          <p:nvPr/>
        </p:nvSpPr>
        <p:spPr>
          <a:xfrm>
            <a:off x="265680" y="1818720"/>
            <a:ext cx="4042440" cy="1503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2021-12-28T17:05:28Z</dcterms:modified>
  <cp:revision>12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