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Soldados de Cristo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True Hearted.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Soldados de Cristo que estáis en la lid,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Luchad sin desmayo, pelead con valor;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Seguid adelante y luchando decid: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¡Rendíos a Cristo, él es el Señor!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0"/>
            <a:ext cx="9141840" cy="50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¡Oh! jóvenes, niños y ancianos, marchad,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Llevando en las manos las armas de luz;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Las almas perdidas con celo buscad,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presto llevadlas a Cristo Jesús.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Pelead, ¡oh cristianos!, la causa es de Dios;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Seguid adelante, luchad por Jesús;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Sed siempre valientes y alzad vuestra voz,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Diciendo que Cristo murió en una cruz.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0"/>
            <a:ext cx="9141840" cy="50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¡Oh! jóvenes, niños y ancianos, marchad,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Llevando en las manos las armas de luz;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Las almas perdidas con celo buscad,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presto llevadlas a Cristo Jesús.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La aurora se acerca del día final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En que han de premiarse la fe y el valor Entonces Jesús, galardón celestial,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Dará a los que al mundo anunciaron su amor.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0"/>
            <a:ext cx="9141840" cy="50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¡Oh! jóvenes, niños y ancianos, marchad,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Llevando en las manos las armas de luz;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Las almas perdidas con celo buscad,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presto llevadlas a Cristo Jesús.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2021-11-25T16:22:41Z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