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400" y="3345120"/>
            <a:ext cx="1079640" cy="112284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840" cy="514152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440" cy="15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197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jóvenes venid!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840" cy="98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Oporto.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0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¡Oh jóvenes, venid, su brillante pabellón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Cristo ha desplegado ante la nación;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A todos en sus filas os quiere recibir;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Y con él a la pelea os hará salir!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3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¡Vamos a Jesús, alistados sin temor; Vamos a la lid, inflamados de valor! Jóvenes, luchemos todos contra el mal,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Jesús llevamos nuestro General.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¡Oh jóvenes, venid, el Caudillo Salvador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Quiere recibiros en su derredor;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Con él a la batalla salid sin vacilar,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Vamos pronto, compañeros, vamos a luchar!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¡Vamos a Jesús, alistados sin temor; Vamos a la lid, inflamados de valor! Jóvenes, luchemos todos contra el mal,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Jesús llevamos nuestro General.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2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Las armas invencibles del Jefe guiador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Son el evangelio y su grande amor;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Con ellas revestidos y llenos de poder,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Compañeros, acudamos, vamos a vencer.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1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¡Vamos a Jesús, alistados sin temor; Vamos a la lid, inflamados de valor! Jóvenes, luchemos todos contra el mal,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Jesús llevamos nuestro General.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Los fieros enemigos, engendros de Satán,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Se hallan sostenidos por su capitán;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¡Oh jóvenes, vosotros poneos sin temor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A la diestra del Caudillo, nuestro Salvador!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2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¡Vamos a Jesús, alistados sin temor; Vamos a la lid, inflamados de valor! Jóvenes, luchemos todos contra el mal,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Jesús llevamos nuestro General.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0"/>
            <a:ext cx="9141840" cy="51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Quien venga a la pelea, su voz escuchará;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Cristo la victoria le concederá;</a:t>
            </a:r>
            <a:endParaRPr b="0" lang="en-GB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500" spc="-1" strike="noStrike">
                <a:solidFill>
                  <a:srgbClr val="ffffff"/>
                </a:solidFill>
                <a:latin typeface="Calibri"/>
                <a:ea typeface="Calibri"/>
              </a:rPr>
              <a:t>¡Salgamos, compañeros, luchemos bien por él, Con Jesús conquistaremos inmortal laurel!</a:t>
            </a:r>
            <a:endParaRPr b="0" lang="en-GB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c0cef80f0_0_4"/>
          <p:cNvSpPr/>
          <p:nvPr/>
        </p:nvSpPr>
        <p:spPr>
          <a:xfrm>
            <a:off x="39600" y="360000"/>
            <a:ext cx="914184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¡Vamos a Jesús, alistados sin temor; Vamos a la lid, inflamados de valor! Jóvenes, luchemos todos contra el mal, 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En Jesús llevamos nuestro General.</a:t>
            </a:r>
            <a:endParaRPr b="0" lang="en-GB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9;p10"/>
          <p:cNvSpPr/>
          <p:nvPr/>
        </p:nvSpPr>
        <p:spPr>
          <a:xfrm>
            <a:off x="4939560" y="724320"/>
            <a:ext cx="383472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10;p10_0"/>
          <p:cNvSpPr/>
          <p:nvPr/>
        </p:nvSpPr>
        <p:spPr>
          <a:xfrm>
            <a:off x="265680" y="1818720"/>
            <a:ext cx="4043160" cy="15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2021-11-25T21:32:18Z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