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400" y="334512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840" cy="51415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440" cy="15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198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Jesús de los cielos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840" cy="98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When He Cometh.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840" cy="450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Jesús, de los cielos al mundo bajó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busca de joyas que amante compró.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Los niños salvados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Serán como el sol;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Brillando en la gloria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Del Rey Salvador.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840" cy="450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Angustias y muerte, y horrible aflicción, Costaron las joyas que amante compró.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2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Los niños salvados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Serán como el sol;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Brillando en la gloria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Del Rey Salvador.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840" cy="450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Su hermosa diadema de eterno esplendor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La adornan las joyas que amante compró.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4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Los niños salvados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Serán como el sol;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Brillando en la gloria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Del Rey Salvador.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1840" cy="450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Los niños y niñas que van al Señor,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Son todos las joyas que amante compró.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0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Los niños salvados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Serán como el sol;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Brillando en la gloria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Del Rey Salvador.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69;gcf6442e355_0_4"/>
          <p:cNvSpPr/>
          <p:nvPr/>
        </p:nvSpPr>
        <p:spPr>
          <a:xfrm>
            <a:off x="0" y="0"/>
            <a:ext cx="9141840" cy="450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5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Venid, pues, alegres al buen Redentor,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Él quiere las joyas que amante compró.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74;gdc0cef80f0_0_3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2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Los niños salvados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Serán como el sol;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Brillando en la gloria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Del Rey Salvador.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09;p10"/>
          <p:cNvSpPr/>
          <p:nvPr/>
        </p:nvSpPr>
        <p:spPr>
          <a:xfrm>
            <a:off x="4939560" y="724320"/>
            <a:ext cx="3834720" cy="36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2" name="Google Shape;110;p10"/>
          <p:cNvSpPr/>
          <p:nvPr/>
        </p:nvSpPr>
        <p:spPr>
          <a:xfrm>
            <a:off x="265680" y="1818720"/>
            <a:ext cx="4043160" cy="15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2021-11-26T13:56:53Z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