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200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por Cristo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I’ll Be A Sunbeam.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por 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quiero siempre ser;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todo quiero agradarle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hacerlo con placer.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por Cristo;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seré.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Cristo quiero llegarme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mi temprana edad;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Por siempre quiero amarle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hacer su voluntad.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por Cristo;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seré.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en tinieblas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Deseo resplandecer;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Almas perdidas a 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Anhelo conducir.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por Cristo;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seré.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Una mansión en el cielo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Fue Cristo a preparar,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Que el niño tierno y amante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ella pueda entrar.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por Cristo;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nítido rayo,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Nítido rayo seré.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2021-12-27T19:14:54Z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