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7840" cy="11210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1200" y="3346920"/>
            <a:ext cx="1077840" cy="11210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08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8040" cy="513972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71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2640" cy="144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201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La lucha sigue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1040" cy="98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The Fight Is On.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Luchando estáis; aún suena la trompeta hoy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Llamando a los soldados a la lid;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A Jesucristo con valor decid: “Yo voy”;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Y él os dirá: “¡Venid, oh sí, venid!”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2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La lucha sigue, oh cristianos,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Y brazo a brazo lucharéis;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En Jesucristo seguid confiando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Y por la fe en él venceréis;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4;gdc0cef80f0_0_3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La lucha sigue, oh cristianos, 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Sed fieles y en Jesús confiad;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La lucha siempre seguid, hermanos, Y la victoria esperad.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0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Luchando estáis, soldados del Señor Jesús, Luchando estáis en contra de Satán;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Es Jesucristo nuestra fortaleza y luz,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Y él también es nuestro Capitán.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74;gdc0cef80f0_0_0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La lucha sigue, oh cristianos,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Y brazo a brazo lucharéis;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En Jesucristo seguid confiando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Y por la fe en él venceréis;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1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La lucha sigue, oh cristianos, 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Sed fieles y en Jesús confiad;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La lucha siempre seguid, hermanos, Y la victoria esperad.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1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Luchando estáis; confiados en Jesús marchad, Haciendo huir al enemigo vil;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Y Jesucristo nuestro Jefe, amante y fiel,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Sostén será de todos en la lid.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4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La lucha sigue, oh cristianos,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Y brazo a brazo lucharéis;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En Jesucristo seguid confiando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Y por la fe en él venceréis;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74;gdc0cef80f0_0_5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La lucha sigue, oh cristianos, 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Sed fieles y en Jesús confiad;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La lucha siempre seguid, hermanos, Y la victoria esperad.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09;p10"/>
          <p:cNvSpPr/>
          <p:nvPr/>
        </p:nvSpPr>
        <p:spPr>
          <a:xfrm>
            <a:off x="4939560" y="724320"/>
            <a:ext cx="3832920" cy="369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1" name="Google Shape;110;p10"/>
          <p:cNvSpPr/>
          <p:nvPr/>
        </p:nvSpPr>
        <p:spPr>
          <a:xfrm>
            <a:off x="265680" y="1818720"/>
            <a:ext cx="4041360" cy="150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2022-01-13T16:31:18Z</dcterms:modified>
  <cp:revision>12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