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480" y="334620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760" cy="51404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360" cy="14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202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Si a Jesús acudo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7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If I Come To Jesus.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360000"/>
            <a:ext cx="9140760" cy="37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 a Jesús acudo me bendecirá;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Cuando me halle triste, me consolará.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360000"/>
            <a:ext cx="9140760" cy="39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a Jesús acudo, me bendecirá,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Como a todo niño que a su lado va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360000"/>
            <a:ext cx="9140760" cy="37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 a Jesús acudo, me dará perdón;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Él pondrá su gozo en mi corazón.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2"/>
          <p:cNvSpPr/>
          <p:nvPr/>
        </p:nvSpPr>
        <p:spPr>
          <a:xfrm>
            <a:off x="39600" y="360000"/>
            <a:ext cx="9140760" cy="39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a Jesús acudo, me bendecirá,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Como a todo niño que a su lado va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360000"/>
            <a:ext cx="9140760" cy="37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Si a Jesús acudo, me ayudará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de los pecados él me librará.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3"/>
          <p:cNvSpPr/>
          <p:nvPr/>
        </p:nvSpPr>
        <p:spPr>
          <a:xfrm>
            <a:off x="39600" y="360000"/>
            <a:ext cx="9140760" cy="39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a Jesús acudo, me bendecirá,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Como a todo niño que a su lado va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360000"/>
            <a:ext cx="9140760" cy="37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a Jesús acudo, él será mi Bien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me llevará a aquel feliz Edén.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0"/>
          <p:cNvSpPr/>
          <p:nvPr/>
        </p:nvSpPr>
        <p:spPr>
          <a:xfrm>
            <a:off x="39600" y="360000"/>
            <a:ext cx="9140760" cy="39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a Jesús acudo, me bendecirá,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Como a todo niño que a su lado va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3640" cy="369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080" cy="15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2021-12-30T13:25:10Z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