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7840" cy="112104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1200" y="3346920"/>
            <a:ext cx="1077840" cy="112104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08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8040" cy="513972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71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2640" cy="144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203 –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Los niños, joyas de Cristo</a:t>
            </a:r>
            <a:endParaRPr b="0" lang="en-GB" sz="40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1040" cy="98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Little Stars.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0040" cy="51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Los niños son de Cristo,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Él es su Salvador;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Son joyas muy preciosas,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Comprólas con su amor.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2"/>
          <p:cNvSpPr/>
          <p:nvPr/>
        </p:nvSpPr>
        <p:spPr>
          <a:xfrm>
            <a:off x="39600" y="360000"/>
            <a:ext cx="9140040" cy="43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Joyas, joyas, joyas,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Joyas del Salvador,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Están en esta tierra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Cual luz y dulce amor.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40040" cy="51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Los niños son tesoros,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Pues que del cielo son;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Luz refulgente esparcen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En horas de aflicción.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0"/>
          <p:cNvSpPr/>
          <p:nvPr/>
        </p:nvSpPr>
        <p:spPr>
          <a:xfrm>
            <a:off x="39600" y="360000"/>
            <a:ext cx="9140040" cy="43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Joyas, joyas, joyas,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Joyas del Salvador,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Están en esta tierra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Cual luz y dulce amor.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0"/>
            <a:ext cx="9140040" cy="51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Los niños son estrellas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De grata claridad;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Quiere Jesús que anuncien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Al mundo su verdad.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3"/>
          <p:cNvSpPr/>
          <p:nvPr/>
        </p:nvSpPr>
        <p:spPr>
          <a:xfrm>
            <a:off x="39600" y="360000"/>
            <a:ext cx="9140040" cy="43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Joyas, joyas, joyas,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Joyas del Salvador,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Están en esta tierra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Cual luz y dulce amor.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69;gcf6442e355_0_3"/>
          <p:cNvSpPr/>
          <p:nvPr/>
        </p:nvSpPr>
        <p:spPr>
          <a:xfrm>
            <a:off x="0" y="0"/>
            <a:ext cx="9140040" cy="51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Los niños son de Cristo,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Por ellos él vendrá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Y con él para siempre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Dichosos vivirán.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74;gdc0cef80f0_0_1"/>
          <p:cNvSpPr/>
          <p:nvPr/>
        </p:nvSpPr>
        <p:spPr>
          <a:xfrm>
            <a:off x="39600" y="360000"/>
            <a:ext cx="9140040" cy="43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Joyas, joyas, joyas,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Joyas del Salvador,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Están en esta tierra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Cual luz y dulce amor.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09;p10"/>
          <p:cNvSpPr/>
          <p:nvPr/>
        </p:nvSpPr>
        <p:spPr>
          <a:xfrm>
            <a:off x="4939560" y="724320"/>
            <a:ext cx="3832920" cy="3691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0" name="Google Shape;110;p10"/>
          <p:cNvSpPr/>
          <p:nvPr/>
        </p:nvSpPr>
        <p:spPr>
          <a:xfrm>
            <a:off x="265680" y="1818720"/>
            <a:ext cx="4041360" cy="1502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256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2021-12-31T20:22:24Z</dcterms:modified>
  <cp:revision>12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