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8200" cy="11214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0840" y="3346560"/>
            <a:ext cx="1078200" cy="11214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12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8400" cy="514008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74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3000" cy="144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205 –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El reposo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1400" cy="98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Safe In The Arms Of Jesus.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0400" cy="514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Salvo en los tiernos brazos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De mi Jesús seré;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Y en su amoroso pecho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Siempre reposaré;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69;gcf6442e355_0_0"/>
          <p:cNvSpPr/>
          <p:nvPr/>
        </p:nvSpPr>
        <p:spPr>
          <a:xfrm>
            <a:off x="0" y="0"/>
            <a:ext cx="9140400" cy="514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Este es, sin duda, el eco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De celestial canción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Que de inefable gozo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Llena mi corazón.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74;gdc0cef80f0_0_0"/>
          <p:cNvSpPr/>
          <p:nvPr/>
        </p:nvSpPr>
        <p:spPr>
          <a:xfrm>
            <a:off x="39600" y="360000"/>
            <a:ext cx="9140400" cy="431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Salvo en los tiernos brazos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De mi Jesús seré;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Y en su amoroso pecho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Siempre reposaré.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69;gcf6442e355_0_1"/>
          <p:cNvSpPr/>
          <p:nvPr/>
        </p:nvSpPr>
        <p:spPr>
          <a:xfrm>
            <a:off x="0" y="0"/>
            <a:ext cx="9140400" cy="514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De sus amantes brazos 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La gran solicitud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Me libra de tristeza,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Me libra de inquietud;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3"/>
          <p:cNvSpPr/>
          <p:nvPr/>
        </p:nvSpPr>
        <p:spPr>
          <a:xfrm>
            <a:off x="0" y="0"/>
            <a:ext cx="9140400" cy="514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Y si tal vez hay pruebas,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Fáciles pasarán;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Lágrimas, si vertiere,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Pronto se enjugarán.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1"/>
          <p:cNvSpPr/>
          <p:nvPr/>
        </p:nvSpPr>
        <p:spPr>
          <a:xfrm>
            <a:off x="39600" y="360000"/>
            <a:ext cx="9140400" cy="431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Salvo en los tiernos brazos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De mi Jesús seré;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Y en su amoroso pecho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Siempre reposaré.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4"/>
          <p:cNvSpPr/>
          <p:nvPr/>
        </p:nvSpPr>
        <p:spPr>
          <a:xfrm>
            <a:off x="0" y="0"/>
            <a:ext cx="9140400" cy="514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Y cruzaré la noche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Lóbrega sin temor,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Hasta que venga el día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De perennal fulgor;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69;gcf6442e355_0_5"/>
          <p:cNvSpPr/>
          <p:nvPr/>
        </p:nvSpPr>
        <p:spPr>
          <a:xfrm>
            <a:off x="0" y="0"/>
            <a:ext cx="9140400" cy="514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¡Cuán placenteros entonces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Con él será morar;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Y en la mansión de gloria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Siempre con él reinar!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74;gdc0cef80f0_0_2"/>
          <p:cNvSpPr/>
          <p:nvPr/>
        </p:nvSpPr>
        <p:spPr>
          <a:xfrm>
            <a:off x="39600" y="360000"/>
            <a:ext cx="9140400" cy="431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Salvo en los tiernos brazos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De mi Jesús seré;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Y en su amoroso pecho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Siempre reposaré.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09;p10"/>
          <p:cNvSpPr/>
          <p:nvPr/>
        </p:nvSpPr>
        <p:spPr>
          <a:xfrm>
            <a:off x="4939560" y="724320"/>
            <a:ext cx="3833280" cy="3691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1" name="Google Shape;110;p10"/>
          <p:cNvSpPr/>
          <p:nvPr/>
        </p:nvSpPr>
        <p:spPr>
          <a:xfrm>
            <a:off x="265680" y="1818720"/>
            <a:ext cx="4041720" cy="150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2022-01-13T16:37:54Z</dcterms:modified>
  <cp:revision>12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