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0480" y="3346200"/>
            <a:ext cx="1078560" cy="112176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1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8760" cy="5140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7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3360" cy="150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1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206 – Venid, pastorcillos</a:t>
            </a:r>
            <a:endParaRPr b="0" lang="en-GB" sz="41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1760" cy="98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Hiding in Thee.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Venid, pastorcillos, venid a adorar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Al Rey de los cielos que nace en Judá.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Sin ricas ofrendas podemos llegar,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Que el niño prefiere la fe y la bondad.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Un rústico techo abrigo le da,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Por cuna un pesebre, por templo un portal;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En lecho de pajas incógnito está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Quien quiso a los astros su gloria prestar.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40760" cy="51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28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Hermoso lucero le vino a anunciar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Y magos de Oriente buscándole van; Delante se postran del Rey de Judá,</a:t>
            </a:r>
            <a:endParaRPr b="0" lang="en-GB" sz="39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900" spc="-1" strike="noStrike">
                <a:solidFill>
                  <a:srgbClr val="ffffff"/>
                </a:solidFill>
                <a:latin typeface="Calibri"/>
                <a:ea typeface="Calibri"/>
              </a:rPr>
              <a:t>De incienso, oro y mirra tributo le dan.</a:t>
            </a:r>
            <a:endParaRPr b="0" lang="en-GB" sz="3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09;p10"/>
          <p:cNvSpPr/>
          <p:nvPr/>
        </p:nvSpPr>
        <p:spPr>
          <a:xfrm>
            <a:off x="4939560" y="724320"/>
            <a:ext cx="3833640" cy="369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5" name="Google Shape;110;p10"/>
          <p:cNvSpPr/>
          <p:nvPr/>
        </p:nvSpPr>
        <p:spPr>
          <a:xfrm>
            <a:off x="265680" y="1818720"/>
            <a:ext cx="4042080" cy="15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2021-09-14T17:43:37Z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