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x="9144000" cy="51435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Google Shape;10;p12"/>
          <p:cNvSpPr/>
          <p:nvPr/>
        </p:nvSpPr>
        <p:spPr>
          <a:xfrm>
            <a:off x="1524960" y="672480"/>
            <a:ext cx="1077840" cy="112104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Google Shape;11;p12"/>
          <p:cNvSpPr/>
          <p:nvPr/>
        </p:nvSpPr>
        <p:spPr>
          <a:xfrm rot="10800000">
            <a:off x="6541200" y="3346920"/>
            <a:ext cx="1077840" cy="112104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Google Shape;12;p12"/>
          <p:cNvSpPr/>
          <p:nvPr/>
        </p:nvSpPr>
        <p:spPr>
          <a:xfrm>
            <a:off x="4359600" y="2817360"/>
            <a:ext cx="42084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039be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20;p14"/>
          <p:cNvSpPr/>
          <p:nvPr/>
        </p:nvSpPr>
        <p:spPr>
          <a:xfrm>
            <a:off x="4572000" y="0"/>
            <a:ext cx="4568040" cy="513972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0" name="Google Shape;21;p14"/>
          <p:cNvSpPr/>
          <p:nvPr/>
        </p:nvSpPr>
        <p:spPr>
          <a:xfrm>
            <a:off x="5029560" y="4495680"/>
            <a:ext cx="53712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8bc34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63;p1"/>
          <p:cNvSpPr/>
          <p:nvPr/>
        </p:nvSpPr>
        <p:spPr>
          <a:xfrm>
            <a:off x="1568880" y="712440"/>
            <a:ext cx="6002640" cy="1504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100" spc="-1" strike="noStrike">
                <a:solidFill>
                  <a:srgbClr val="ffffff"/>
                </a:solidFill>
                <a:latin typeface="Calibri"/>
                <a:ea typeface="Calibri"/>
              </a:rPr>
              <a:t>Himno de Gloria Nº 207 – Suenen dulces himnos</a:t>
            </a:r>
            <a:endParaRPr b="0" lang="en-GB" sz="4100" spc="-1" strike="noStrike">
              <a:latin typeface="Arial"/>
            </a:endParaRPr>
          </a:p>
        </p:txBody>
      </p:sp>
      <p:sp>
        <p:nvSpPr>
          <p:cNvPr id="120" name="Google Shape;64;p1"/>
          <p:cNvSpPr/>
          <p:nvPr/>
        </p:nvSpPr>
        <p:spPr>
          <a:xfrm>
            <a:off x="1568880" y="3387960"/>
            <a:ext cx="6161040" cy="983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Melodía original en inglés: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Ring the Bells of Heaven.</a:t>
            </a:r>
            <a:endParaRPr b="0" lang="en-GB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69;gcf6442e355_0_2"/>
          <p:cNvSpPr/>
          <p:nvPr/>
        </p:nvSpPr>
        <p:spPr>
          <a:xfrm>
            <a:off x="0" y="0"/>
            <a:ext cx="9140040" cy="51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¡Suenen dulces himnos, gratos al Señor,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Y óiganse en concierto universal!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Desde el alto cielo baja el Salvador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Para beneficio del mortal.</a:t>
            </a:r>
            <a:endParaRPr b="0" lang="en-GB" sz="4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74;gdc0cef80f0_0_0"/>
          <p:cNvSpPr/>
          <p:nvPr/>
        </p:nvSpPr>
        <p:spPr>
          <a:xfrm>
            <a:off x="39600" y="360000"/>
            <a:ext cx="9140040" cy="3598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1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1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6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¡Gloria!, ¡gloria sea a nuestro Dios!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¡Gloria, sí, cantemos a una voz!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Y el cantar de gloria que se oyó en Belén</a:t>
            </a: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 </a:t>
            </a: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Sea nuestro cántico</a:t>
            </a: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 </a:t>
            </a: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también</a:t>
            </a: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69;gcf6442e355_0_0"/>
          <p:cNvSpPr/>
          <p:nvPr/>
        </p:nvSpPr>
        <p:spPr>
          <a:xfrm>
            <a:off x="0" y="0"/>
            <a:ext cx="9140040" cy="51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Montes y collados fluyan leche y miel,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Y abundancia esparzan y solaz;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Gócense los pueblos, gócese Israel,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Que a la tierra viene ya la paz.</a:t>
            </a:r>
            <a:endParaRPr b="0" lang="en-GB" sz="4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74;gdc0cef80f0_0_2"/>
          <p:cNvSpPr/>
          <p:nvPr/>
        </p:nvSpPr>
        <p:spPr>
          <a:xfrm>
            <a:off x="39600" y="360000"/>
            <a:ext cx="9140040" cy="3598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1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1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6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¡Gloria!, ¡gloria sea a nuestro Dios!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¡Gloria, sí, cantemos a una voz!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Y el cantar de gloria que se oyó en Belén</a:t>
            </a: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 </a:t>
            </a: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Sea nuestro cántico</a:t>
            </a: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 </a:t>
            </a: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también</a:t>
            </a: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69;gcf6442e355_0_1"/>
          <p:cNvSpPr/>
          <p:nvPr/>
        </p:nvSpPr>
        <p:spPr>
          <a:xfrm>
            <a:off x="0" y="0"/>
            <a:ext cx="9140040" cy="51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Salte de alegría, lleno el corazón,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La abatida y pobre humanidad;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Dios se compadece viendo su aflicción,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Y le muestra buena voluntad.</a:t>
            </a:r>
            <a:endParaRPr b="0" lang="en-GB" sz="4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74;gdc0cef80f0_0_1"/>
          <p:cNvSpPr/>
          <p:nvPr/>
        </p:nvSpPr>
        <p:spPr>
          <a:xfrm>
            <a:off x="39600" y="360000"/>
            <a:ext cx="9140040" cy="3598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1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1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6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¡Gloria!, ¡gloria sea a nuestro Dios!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¡Gloria, sí, cantemos a una voz!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Y el cantar de gloria que se oyó en Belén</a:t>
            </a: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 </a:t>
            </a: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Sea nuestro cántico</a:t>
            </a: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 </a:t>
            </a: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también</a:t>
            </a: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69;gcf6442e355_0_3"/>
          <p:cNvSpPr/>
          <p:nvPr/>
        </p:nvSpPr>
        <p:spPr>
          <a:xfrm>
            <a:off x="0" y="0"/>
            <a:ext cx="9140040" cy="51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4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Lata en nuestros pechos noble gratitud Hacia quien nos brinda redención;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Y a Jesús el Cristo que nos da salud, Tributemos nuestra adoración.</a:t>
            </a:r>
            <a:endParaRPr b="0" lang="en-GB" sz="4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74;gdc0cef80f0_0_3"/>
          <p:cNvSpPr/>
          <p:nvPr/>
        </p:nvSpPr>
        <p:spPr>
          <a:xfrm>
            <a:off x="39600" y="360000"/>
            <a:ext cx="9140040" cy="3598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1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1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6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¡Gloria!, ¡gloria sea a nuestro Dios!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¡Gloria, sí, cantemos a una voz!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Y el cantar de gloria que se oyó en Belén</a:t>
            </a: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 </a:t>
            </a: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Sea nuestro cántico</a:t>
            </a: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 </a:t>
            </a: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también</a:t>
            </a: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09;p10"/>
          <p:cNvSpPr/>
          <p:nvPr/>
        </p:nvSpPr>
        <p:spPr>
          <a:xfrm>
            <a:off x="4939560" y="724320"/>
            <a:ext cx="3832920" cy="3691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Si desea obtener otras letras de canciones del  himnario “Himnos de Gloria y Triunfo” por favor diríjase a nuestra página web 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15000"/>
              </a:lnSpc>
              <a:spcBef>
                <a:spcPts val="1599"/>
              </a:spcBef>
              <a:spcAft>
                <a:spcPts val="1599"/>
              </a:spcAft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https://himnosdegloria.com/</a:t>
            </a:r>
            <a:endParaRPr b="0" lang="en-GB" sz="2400" spc="-1" strike="noStrike">
              <a:latin typeface="Arial"/>
            </a:endParaRPr>
          </a:p>
        </p:txBody>
      </p:sp>
      <p:sp>
        <p:nvSpPr>
          <p:cNvPr id="130" name="Google Shape;110;p10"/>
          <p:cNvSpPr/>
          <p:nvPr/>
        </p:nvSpPr>
        <p:spPr>
          <a:xfrm>
            <a:off x="265680" y="1818720"/>
            <a:ext cx="4041360" cy="1502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Bendiciones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</TotalTime>
  <Application>LibreOffice/7.1.3.2$Windows_x86 LibreOffice_project/47f78053abe362b9384784d31a6e56f8511eb1c1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en-GB</dc:language>
  <cp:lastModifiedBy/>
  <dcterms:modified xsi:type="dcterms:W3CDTF">2021-09-24T17:01:09Z</dcterms:modified>
  <cp:revision>13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