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920" y="334764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320" cy="51390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92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208 – Lugar para Cristo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320" cy="98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Room for Thee.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Tú dejaste tu trono y corona por mi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Al venir a Belén a nacer;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Mas a ti no fue dado el entrar al mesón,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en pesebre te hicieron nacer.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9320" cy="359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 ven,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Alabanzas celestes los ángeles dan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que rinden al Verbo loor;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Mas humilde viniste a la tierra, Señor,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dar vida al más vil pecador.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9320" cy="359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 ven,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Siempre pueden las zorras sus cuevas tener,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Y las aves sus nidos también;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Mas el Hijo del Hombre no tuvo un lugar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En el cual reclinara su sien.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39320" cy="359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 ven,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Tú viniste, Señor, con tu gran bendición Para dar libertad y salud;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Mas con odio y desprecio te hicieron morir,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Aunque vieron tu amor y virtud.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39320" cy="359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 ven,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Alabanzas sublimes los cielos darán Cuando vengas glorioso de allí;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tu voz entre nubes dirá: “Ven a mi,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hay lugar junto a mí para ti.”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c0cef80f0_0_4"/>
          <p:cNvSpPr/>
          <p:nvPr/>
        </p:nvSpPr>
        <p:spPr>
          <a:xfrm>
            <a:off x="39600" y="360000"/>
            <a:ext cx="9139320" cy="359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 a mi corazón, ¡oh Cristo! ven,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en él hay lugar para ti.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220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"/>
          <p:cNvSpPr/>
          <p:nvPr/>
        </p:nvSpPr>
        <p:spPr>
          <a:xfrm>
            <a:off x="265680" y="1818720"/>
            <a:ext cx="4040640" cy="15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2021-09-30T13:28:42Z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