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36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209 – ¡Oh gloria inenarrable!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?.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gloria inenarrable!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¡Prodigio sin segundo!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¡Dios mismo viene al mundo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Naciendo de mujer!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vemos en sus brazos,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seno recogido,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Cual niño desvalido,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cielo y tierra al Rey.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¡Venid, gentes y pueblos!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¡Venid con afán santo!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os cause mudo espanto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densa lobreguez;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 brotan de esta noche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Divinas claridades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todas las edades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Verán resplandecer.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Venid, que ya al vagido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Del Niño dulce y tierno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 estremeció el infierno,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 conturbó Luzbel;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coros celestiales,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Cantando el nacimiento,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jubiliso acento,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Nos llaman a Belén.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no en suntuoso alcázar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Busquéis al regio Infante,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Bajo artesón brillante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Ni espléndido dosel.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¡Su cuna es un establo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azota el cierzo frío,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Cuajándose el rocío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Sobre su nívea tez!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8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Así al humilde y pobre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Levanta y  beatifica;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Así al orgullo indica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ciega insensatez;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69;gcf6442e355_0_9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Así rebaja el precio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las mundanas glorias;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Sus dichas ilusorias,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efimero oropel.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2021-09-15T16:13:37Z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