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00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210 – Los heraldos celestiales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Faben.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heraldos celestiales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Cantan con sonora voz: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 al Rey recién nacido,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del cielo descendió!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Paz, misericordia plena,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Franca reconciliación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Entre Dios tan agraviado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el mortal que le ofendió.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Divinidad sublime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carne se veló;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Ved a Dios morando en carne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adorad al Hombre-Dios.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Emmanuel, Dios con nosotros;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la tierra descendió;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hecho hombre, con los hombres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Tiene ya su habitación.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¡Salve!, Príncipe glorioso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la paz y del perdón;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Salve a ti que de justicia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Eres el divino Sol;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Luz y vida resplandecen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tu grata aparición,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en tus blancas alas traes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salud al pecador.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Nace manso, despojado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su gloria y esplendor,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no muramos todos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fatal condenación,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Nace, sí, para que el hombre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Tenga en él resurrección;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Nace para que renazca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la vida el pecador.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2021-09-25T14:46:48Z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