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480" y="334620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760" cy="51404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440000" y="1080000"/>
            <a:ext cx="6003360" cy="162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211 – ¡Gloria a Dios en las </a:t>
            </a: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alturas!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7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St. George’s.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 a Dios en las alturas,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mostró su gran amor!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Dando a humanas criaturas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Un potente Salvador.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 los himnos de los santos.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Hagan coro nuestros cantos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 alabanza y gratitud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 la divinal salud,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digamos a una voz: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¡En los cielos gloria a Dios!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 a Dios! la tierra cante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gozar de su bondad,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Pues le brinda paz constante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su buena voluntad.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Toda tribu y lenguas todas.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Al excelso eleven odas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 el Rey Emmanuel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les vino de Israel: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prorrumpan a una voz: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¡En los cielos gloria a Dios!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5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¡Gloria a Dios! la Iglesia entona,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Rota al ver su esclavitud,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Por Jesús, que es su corona,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 cabeza y plenitud.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Vigilante siempre vive.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4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a la lucha se apercibe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Mientras llega  su solaz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la gloria y plena paz;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Donde exclama a una voz: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¡En los cielos gloria a Dios!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3640" cy="369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2080" cy="15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2021-09-23T18:20:32Z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