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8560" cy="11217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0480" y="3346200"/>
            <a:ext cx="1078560" cy="11217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15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8760" cy="514044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78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1260000"/>
            <a:ext cx="6003360" cy="150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211 – ¡Noche de paz, noche</a:t>
            </a:r>
            <a:endParaRPr b="0" lang="en-GB" sz="41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de amor!</a:t>
            </a:r>
            <a:endParaRPr b="0" lang="en-GB" sz="41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1760" cy="984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Holy Night.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0760" cy="514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¡Noche de paz, noche de amor!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Todo duerme en derredor,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Entre los astros que esparcen su luz, 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69;gcf6442e355_0_0"/>
          <p:cNvSpPr/>
          <p:nvPr/>
        </p:nvSpPr>
        <p:spPr>
          <a:xfrm>
            <a:off x="0" y="0"/>
            <a:ext cx="9140760" cy="514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Bella anunciando al niñito Jesús,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Brilla la estrella de paz,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Brilla la estrella de paz. 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5"/>
          <p:cNvSpPr/>
          <p:nvPr/>
        </p:nvSpPr>
        <p:spPr>
          <a:xfrm>
            <a:off x="0" y="0"/>
            <a:ext cx="9140760" cy="514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¡Noche de paz, noche de amor! Oye humilde el fiel pastor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Coros celestes que anuncian salud,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69;gcf6442e355_0_1"/>
          <p:cNvSpPr/>
          <p:nvPr/>
        </p:nvSpPr>
        <p:spPr>
          <a:xfrm>
            <a:off x="0" y="0"/>
            <a:ext cx="9140760" cy="514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Gracias y glorias en gran plenitud Por nuestro buen Redentor,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Por nuestro buen Redentor.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3"/>
          <p:cNvSpPr/>
          <p:nvPr/>
        </p:nvSpPr>
        <p:spPr>
          <a:xfrm>
            <a:off x="0" y="0"/>
            <a:ext cx="9140760" cy="514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¡Noche de paz, noche de amor! Ved qué bello resplandor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Luce en el rostro del niño Jesús,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69;gcf6442e355_0_4"/>
          <p:cNvSpPr/>
          <p:nvPr/>
        </p:nvSpPr>
        <p:spPr>
          <a:xfrm>
            <a:off x="0" y="0"/>
            <a:ext cx="9140760" cy="514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En el pesebre, del mundo la luz,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Astro de eterno fulgor,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Astro de eterno fulgor.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09;p10"/>
          <p:cNvSpPr/>
          <p:nvPr/>
        </p:nvSpPr>
        <p:spPr>
          <a:xfrm>
            <a:off x="4939560" y="724320"/>
            <a:ext cx="3833640" cy="369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28" name="Google Shape;110;p10"/>
          <p:cNvSpPr/>
          <p:nvPr/>
        </p:nvSpPr>
        <p:spPr>
          <a:xfrm>
            <a:off x="265680" y="1818720"/>
            <a:ext cx="4042080" cy="150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2021-09-23T18:35:51Z</dcterms:modified>
  <cp:revision>10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