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1260000"/>
            <a:ext cx="600300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213 – Un amigo hay más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que hermano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Oh, How He Loves.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Un amigo hay más que hermano, Cristo el Señor,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Quien llevó en su cuerpo humano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Nuestro dolor;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Este Amigo moribundo,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Padeciendo por el mundo,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Le mostró su amor profundo;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¡Dadle loor!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Conocerle es vida eterna,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el Señor;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Todo aquel que quiera, venga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Redentor;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nosotros él derrama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Vida suya, pues nos ama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 su lado a todos llama;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¡Dadle loor!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Hoy, ayer y por los siglos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el Señor,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el mismo fiel amigo;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Ven, pecador.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maná en el desierto,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Nuestro guía, nuestro puerto,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su amor el mismo cielo;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¡Dadle loor!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2021-12-31T20:37:35Z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