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_rels/slideMaster1.xml.rels" ContentType="application/vnd.openxmlformats-package.relationships+xml"/>
  <Override PartName="/ppt/slideMasters/_rels/slideMaster2.xml.rels" ContentType="application/vnd.openxmlformats-package.relationships+xml"/>
  <Override PartName="/ppt/slideMasters/_rels/slideMaster3.xml.rels" ContentType="application/vnd.openxmlformats-package.relationship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slideLayouts/slideLayout3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_rels/slideLayout31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32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3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34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35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36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24.xml.rels" ContentType="application/vnd.openxmlformats-package.relationships+xml"/>
  <Override PartName="/ppt/slideLayouts/_rels/slideLayout25.xml.rels" ContentType="application/vnd.openxmlformats-package.relationships+xml"/>
  <Override PartName="/ppt/slideLayouts/_rels/slideLayout26.xml.rels" ContentType="application/vnd.openxmlformats-package.relationships+xml"/>
  <Override PartName="/ppt/slideLayouts/_rels/slideLayout27.xml.rels" ContentType="application/vnd.openxmlformats-package.relationships+xml"/>
  <Override PartName="/ppt/slideLayouts/_rels/slideLayout28.xml.rels" ContentType="application/vnd.openxmlformats-package.relationships+xml"/>
  <Override PartName="/ppt/slideLayouts/_rels/slideLayout29.xml.rels" ContentType="application/vnd.openxmlformats-package.relationships+xml"/>
  <Override PartName="/ppt/slideLayouts/_rels/slideLayout30.xml.rels" ContentType="application/vnd.openxmlformats-package.relationships+xml"/>
  <Override PartName="/ppt/_rels/presentation.xml.rels" ContentType="application/vnd.openxmlformats-package.relationshi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_rels/slide1.xml.rels" ContentType="application/vnd.openxmlformats-package.relationships+xml"/>
  <Override PartName="/ppt/slides/_rels/slide2.xml.rels" ContentType="application/vnd.openxmlformats-package.relationships+xml"/>
  <Override PartName="/ppt/slides/_rels/slide3.xml.rels" ContentType="application/vnd.openxmlformats-package.relationship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  <p:sldMasterId id="2147483674" r:id="rId4"/>
  </p:sldMasterIdLst>
  <p:sldIdLst>
    <p:sldId id="256" r:id="rId5"/>
    <p:sldId id="257" r:id="rId6"/>
    <p:sldId id="258" r:id="rId7"/>
  </p:sldIdLst>
  <p:sldSz cx="9144000" cy="5143500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44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46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4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4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5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5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5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8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9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1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2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3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6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0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1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7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4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5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6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7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8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4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6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8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</p:spTree>
  </p:cSld>
</p:sldLayout>
</file>

<file path=ppt/slideLayouts/slideLayout3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9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5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9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8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9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1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2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3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6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0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1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1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4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5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6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7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8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4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3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8.xml"/><Relationship Id="rId6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0.xml"/><Relationship Id="rId8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4.xml"/><Relationship Id="rId12" Type="http://schemas.openxmlformats.org/officeDocument/2006/relationships/slideLayout" Target="../slideLayouts/slideLayout35.xml"/><Relationship Id="rId13" Type="http://schemas.openxmlformats.org/officeDocument/2006/relationships/slideLayout" Target="../slideLayouts/slideLayout36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517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Google Shape;10;p12"/>
          <p:cNvSpPr/>
          <p:nvPr/>
        </p:nvSpPr>
        <p:spPr>
          <a:xfrm>
            <a:off x="1524960" y="672480"/>
            <a:ext cx="1077840" cy="1121040"/>
          </a:xfrm>
          <a:custGeom>
            <a:avLst/>
            <a:gdLst/>
            <a:ahLst/>
            <a:rect l="l" t="t" r="r" b="b"/>
            <a:pathLst>
              <a:path w="43265" h="44998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w="28575">
            <a:solidFill>
              <a:srgbClr val="8bc34a"/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1" name="Google Shape;11;p12"/>
          <p:cNvSpPr/>
          <p:nvPr/>
        </p:nvSpPr>
        <p:spPr>
          <a:xfrm rot="10800000">
            <a:off x="6541200" y="3346920"/>
            <a:ext cx="1077840" cy="1121040"/>
          </a:xfrm>
          <a:custGeom>
            <a:avLst/>
            <a:gdLst/>
            <a:ahLst/>
            <a:rect l="l" t="t" r="r" b="b"/>
            <a:pathLst>
              <a:path w="43265" h="44998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w="28575">
            <a:solidFill>
              <a:srgbClr val="8bc34a"/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2" name="Google Shape;12;p12"/>
          <p:cNvSpPr/>
          <p:nvPr/>
        </p:nvSpPr>
        <p:spPr>
          <a:xfrm>
            <a:off x="4359600" y="2817360"/>
            <a:ext cx="42084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38100">
            <a:solidFill>
              <a:srgbClr val="039be5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GB" sz="4400" spc="-1" strike="noStrike">
                <a:latin typeface="Arial"/>
              </a:rPr>
              <a:t>Click to edit the title text format</a:t>
            </a:r>
            <a:endParaRPr b="0" lang="en-GB" sz="4400" spc="-1" strike="noStrike">
              <a:latin typeface="Arial"/>
            </a:endParaRPr>
          </a:p>
        </p:txBody>
      </p:sp>
      <p:sp>
        <p:nvSpPr>
          <p:cNvPr id="4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latin typeface="Arial"/>
              </a:rPr>
              <a:t>Click to edit the outline text format</a:t>
            </a:r>
            <a:endParaRPr b="0" lang="en-GB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800" spc="-1" strike="noStrike">
                <a:latin typeface="Arial"/>
              </a:rPr>
              <a:t>Second Outline Level</a:t>
            </a:r>
            <a:endParaRPr b="0" lang="en-GB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400" spc="-1" strike="noStrike">
                <a:latin typeface="Arial"/>
              </a:rPr>
              <a:t>Third Outline Level</a:t>
            </a:r>
            <a:endParaRPr b="0" lang="en-GB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000" spc="-1" strike="noStrike">
                <a:latin typeface="Arial"/>
              </a:rPr>
              <a:t>Fourth Outline Level</a:t>
            </a:r>
            <a:endParaRPr b="0" lang="en-GB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Fifth Outline Level</a:t>
            </a:r>
            <a:endParaRPr b="0" lang="en-GB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Sixth Outline Level</a:t>
            </a:r>
            <a:endParaRPr b="0" lang="en-GB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Seventh Outline Level</a:t>
            </a:r>
            <a:endParaRPr b="0" lang="en-GB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517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GB" sz="4400" spc="-1" strike="noStrike">
                <a:latin typeface="Arial"/>
              </a:rPr>
              <a:t>Click to edit the title text format</a:t>
            </a:r>
            <a:endParaRPr b="0" lang="en-GB" sz="4400" spc="-1" strike="noStrike">
              <a:latin typeface="Arial"/>
            </a:endParaRPr>
          </a:p>
        </p:txBody>
      </p:sp>
      <p:sp>
        <p:nvSpPr>
          <p:cNvPr id="42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latin typeface="Arial"/>
              </a:rPr>
              <a:t>Click to edit the outline text format</a:t>
            </a:r>
            <a:endParaRPr b="0" lang="en-GB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800" spc="-1" strike="noStrike">
                <a:latin typeface="Arial"/>
              </a:rPr>
              <a:t>Second Outline Level</a:t>
            </a:r>
            <a:endParaRPr b="0" lang="en-GB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400" spc="-1" strike="noStrike">
                <a:latin typeface="Arial"/>
              </a:rPr>
              <a:t>Third Outline Level</a:t>
            </a:r>
            <a:endParaRPr b="0" lang="en-GB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000" spc="-1" strike="noStrike">
                <a:latin typeface="Arial"/>
              </a:rPr>
              <a:t>Fourth Outline Level</a:t>
            </a:r>
            <a:endParaRPr b="0" lang="en-GB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Fifth Outline Level</a:t>
            </a:r>
            <a:endParaRPr b="0" lang="en-GB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Sixth Outline Level</a:t>
            </a:r>
            <a:endParaRPr b="0" lang="en-GB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Seventh Outline Level</a:t>
            </a:r>
            <a:endParaRPr b="0" lang="en-GB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517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20;p14"/>
          <p:cNvSpPr/>
          <p:nvPr/>
        </p:nvSpPr>
        <p:spPr>
          <a:xfrm>
            <a:off x="4572000" y="0"/>
            <a:ext cx="4568040" cy="5139720"/>
          </a:xfrm>
          <a:prstGeom prst="rect">
            <a:avLst/>
          </a:prstGeom>
          <a:solidFill>
            <a:schemeClr val="dk2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80" name="Google Shape;21;p14"/>
          <p:cNvSpPr/>
          <p:nvPr/>
        </p:nvSpPr>
        <p:spPr>
          <a:xfrm>
            <a:off x="5029560" y="4495680"/>
            <a:ext cx="53712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38100">
            <a:solidFill>
              <a:srgbClr val="8bc34a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81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GB" sz="4400" spc="-1" strike="noStrike">
                <a:latin typeface="Arial"/>
              </a:rPr>
              <a:t>Click to edit the title text format</a:t>
            </a:r>
            <a:endParaRPr b="0" lang="en-GB" sz="4400" spc="-1" strike="noStrike">
              <a:latin typeface="Arial"/>
            </a:endParaRPr>
          </a:p>
        </p:txBody>
      </p:sp>
      <p:sp>
        <p:nvSpPr>
          <p:cNvPr id="82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latin typeface="Arial"/>
              </a:rPr>
              <a:t>Click to edit the outline text format</a:t>
            </a:r>
            <a:endParaRPr b="0" lang="en-GB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800" spc="-1" strike="noStrike">
                <a:latin typeface="Arial"/>
              </a:rPr>
              <a:t>Second Outline Level</a:t>
            </a:r>
            <a:endParaRPr b="0" lang="en-GB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400" spc="-1" strike="noStrike">
                <a:latin typeface="Arial"/>
              </a:rPr>
              <a:t>Third Outline Level</a:t>
            </a:r>
            <a:endParaRPr b="0" lang="en-GB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000" spc="-1" strike="noStrike">
                <a:latin typeface="Arial"/>
              </a:rPr>
              <a:t>Fourth Outline Level</a:t>
            </a:r>
            <a:endParaRPr b="0" lang="en-GB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Fifth Outline Level</a:t>
            </a:r>
            <a:endParaRPr b="0" lang="en-GB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Sixth Outline Level</a:t>
            </a:r>
            <a:endParaRPr b="0" lang="en-GB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Seventh Outline Level</a:t>
            </a:r>
            <a:endParaRPr b="0" lang="en-GB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  <p:sldLayoutId id="2147483686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63;p1"/>
          <p:cNvSpPr/>
          <p:nvPr/>
        </p:nvSpPr>
        <p:spPr>
          <a:xfrm>
            <a:off x="1568880" y="1260000"/>
            <a:ext cx="6002640" cy="899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b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100" spc="-1" strike="noStrike">
                <a:solidFill>
                  <a:srgbClr val="ffffff"/>
                </a:solidFill>
                <a:latin typeface="Calibri"/>
                <a:ea typeface="Calibri"/>
              </a:rPr>
              <a:t>Himno de Gloria Nº 214 – Gloria demos al Padre</a:t>
            </a:r>
            <a:endParaRPr b="0" lang="en-GB" sz="4100" spc="-1" strike="noStrike">
              <a:latin typeface="Arial"/>
            </a:endParaRPr>
          </a:p>
        </p:txBody>
      </p:sp>
      <p:sp>
        <p:nvSpPr>
          <p:cNvPr id="120" name="Google Shape;64;p1"/>
          <p:cNvSpPr/>
          <p:nvPr/>
        </p:nvSpPr>
        <p:spPr>
          <a:xfrm>
            <a:off x="1568880" y="3387960"/>
            <a:ext cx="6161040" cy="983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" sz="2400" spc="-1" strike="noStrike">
                <a:solidFill>
                  <a:srgbClr val="8bc34a"/>
                </a:solidFill>
                <a:latin typeface="Calibri"/>
                <a:ea typeface="Calibri"/>
              </a:rPr>
              <a:t>Melodía original en inglés:</a:t>
            </a:r>
            <a:endParaRPr b="0" lang="en-GB" sz="24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" sz="2400" spc="-1" strike="noStrike">
                <a:solidFill>
                  <a:srgbClr val="8bc34a"/>
                </a:solidFill>
                <a:latin typeface="Calibri"/>
                <a:ea typeface="Calibri"/>
              </a:rPr>
              <a:t>Gloria Patri.</a:t>
            </a:r>
            <a:endParaRPr b="0" lang="en-GB" sz="2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69;gcf6442e355_0_2"/>
          <p:cNvSpPr/>
          <p:nvPr/>
        </p:nvSpPr>
        <p:spPr>
          <a:xfrm>
            <a:off x="0" y="0"/>
            <a:ext cx="9140040" cy="513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Gloria demos al Padre,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Al Hijo y al Santo Espíritu;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Como eran al principio,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Son hoy y habrán de ser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Eternamente. Amén.</a:t>
            </a: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 </a:t>
            </a:r>
            <a:endParaRPr b="0" lang="en-GB" sz="4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09;p10"/>
          <p:cNvSpPr/>
          <p:nvPr/>
        </p:nvSpPr>
        <p:spPr>
          <a:xfrm>
            <a:off x="4939560" y="724320"/>
            <a:ext cx="3832920" cy="3691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>
              <a:lnSpc>
                <a:spcPct val="115000"/>
              </a:lnSpc>
              <a:tabLst>
                <a:tab algn="l" pos="0"/>
              </a:tabLst>
            </a:pPr>
            <a:r>
              <a:rPr b="0" lang="en" sz="2400" spc="-1" strike="noStrike">
                <a:solidFill>
                  <a:srgbClr val="ffffff"/>
                </a:solidFill>
                <a:latin typeface="Calibri"/>
                <a:ea typeface="Calibri"/>
              </a:rPr>
              <a:t>Si desea obtener otras letras de canciones del  himnario “Himnos de Gloria y Triunfo” por favor diríjase a nuestra página web </a:t>
            </a:r>
            <a:endParaRPr b="0" lang="en-GB" sz="2400" spc="-1" strike="noStrike">
              <a:latin typeface="Arial"/>
            </a:endParaRPr>
          </a:p>
          <a:p>
            <a:pPr>
              <a:lnSpc>
                <a:spcPct val="115000"/>
              </a:lnSpc>
              <a:spcBef>
                <a:spcPts val="1599"/>
              </a:spcBef>
              <a:spcAft>
                <a:spcPts val="1599"/>
              </a:spcAft>
              <a:tabLst>
                <a:tab algn="l" pos="0"/>
              </a:tabLst>
            </a:pPr>
            <a:r>
              <a:rPr b="0" lang="en" sz="2400" spc="-1" strike="noStrike">
                <a:solidFill>
                  <a:srgbClr val="ffffff"/>
                </a:solidFill>
                <a:latin typeface="Calibri"/>
                <a:ea typeface="Calibri"/>
              </a:rPr>
              <a:t>https://himnosdegloria.com/</a:t>
            </a:r>
            <a:endParaRPr b="0" lang="en-GB" sz="2400" spc="-1" strike="noStrike">
              <a:latin typeface="Arial"/>
            </a:endParaRPr>
          </a:p>
        </p:txBody>
      </p:sp>
      <p:sp>
        <p:nvSpPr>
          <p:cNvPr id="123" name="Google Shape;110;p10"/>
          <p:cNvSpPr/>
          <p:nvPr/>
        </p:nvSpPr>
        <p:spPr>
          <a:xfrm>
            <a:off x="265680" y="1818720"/>
            <a:ext cx="4041360" cy="1502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" sz="3800" spc="-1" strike="noStrike">
                <a:solidFill>
                  <a:srgbClr val="ffffff"/>
                </a:solidFill>
                <a:latin typeface="Calibri"/>
                <a:ea typeface="Calibri"/>
              </a:rPr>
              <a:t>Bendiciones</a:t>
            </a:r>
            <a:endParaRPr b="0" lang="en-GB" sz="3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23</TotalTime>
  <Application>LibreOffice/7.1.3.2$Windows_x86 LibreOffice_project/47f78053abe362b9384784d31a6e56f8511eb1c1</Application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dc:description/>
  <dc:language>en-GB</dc:language>
  <cp:lastModifiedBy/>
  <dcterms:modified xsi:type="dcterms:W3CDTF">2022-01-17T19:57:34Z</dcterms:modified>
  <cp:revision>13</cp:revision>
  <dc:subject/>
  <dc:title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