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</p:sldIdLst>
  <p:sldSz cx="9144000" cy="51435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Google Shape;10;p12"/>
          <p:cNvSpPr/>
          <p:nvPr/>
        </p:nvSpPr>
        <p:spPr>
          <a:xfrm>
            <a:off x="1524960" y="672480"/>
            <a:ext cx="1078920" cy="112212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Google Shape;11;p12"/>
          <p:cNvSpPr/>
          <p:nvPr/>
        </p:nvSpPr>
        <p:spPr>
          <a:xfrm rot="10800000">
            <a:off x="6540120" y="3345840"/>
            <a:ext cx="1078920" cy="112212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Google Shape;12;p12"/>
          <p:cNvSpPr/>
          <p:nvPr/>
        </p:nvSpPr>
        <p:spPr>
          <a:xfrm>
            <a:off x="4359600" y="2817360"/>
            <a:ext cx="42192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039be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20;p14"/>
          <p:cNvSpPr/>
          <p:nvPr/>
        </p:nvSpPr>
        <p:spPr>
          <a:xfrm>
            <a:off x="4572000" y="0"/>
            <a:ext cx="4569120" cy="514080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0" name="Google Shape;21;p14"/>
          <p:cNvSpPr/>
          <p:nvPr/>
        </p:nvSpPr>
        <p:spPr>
          <a:xfrm>
            <a:off x="5029560" y="4495680"/>
            <a:ext cx="53820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8bc34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63;p1"/>
          <p:cNvSpPr/>
          <p:nvPr/>
        </p:nvSpPr>
        <p:spPr>
          <a:xfrm>
            <a:off x="1568880" y="712440"/>
            <a:ext cx="6003720" cy="1505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Himno de Gloria Nº 215 –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El gran día del juicio</a:t>
            </a:r>
            <a:endParaRPr b="0" lang="en-GB" sz="4000" spc="-1" strike="noStrike">
              <a:latin typeface="Arial"/>
            </a:endParaRPr>
          </a:p>
        </p:txBody>
      </p:sp>
      <p:sp>
        <p:nvSpPr>
          <p:cNvPr id="120" name="Google Shape;64;p1"/>
          <p:cNvSpPr/>
          <p:nvPr/>
        </p:nvSpPr>
        <p:spPr>
          <a:xfrm>
            <a:off x="1568880" y="3387960"/>
            <a:ext cx="6162120" cy="984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Melodía original en inglés: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The Great Judgment Morning.</a:t>
            </a:r>
            <a:endParaRPr b="0" lang="en-GB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69;gcf6442e355_0_0"/>
          <p:cNvSpPr/>
          <p:nvPr/>
        </p:nvSpPr>
        <p:spPr>
          <a:xfrm>
            <a:off x="0" y="0"/>
            <a:ext cx="9141120" cy="5140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Soñé que el gran día del juicio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Llegó, y sonó el clarín;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Soñé ver los pueblos reunidos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Para oír de su suerte sin fin;</a:t>
            </a:r>
            <a:endParaRPr b="0" lang="en-GB" sz="4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69;gcf6442e355_0_1"/>
          <p:cNvSpPr/>
          <p:nvPr/>
        </p:nvSpPr>
        <p:spPr>
          <a:xfrm>
            <a:off x="0" y="0"/>
            <a:ext cx="9141120" cy="5140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Del cielo bajó un gran ángel,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Y, parado en tierra y mar,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Juró con su diestra alzada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Que el tiempo ya no más será.</a:t>
            </a:r>
            <a:endParaRPr b="0" lang="en-GB" sz="4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74;gdc0cef80f0_0_2"/>
          <p:cNvSpPr/>
          <p:nvPr/>
        </p:nvSpPr>
        <p:spPr>
          <a:xfrm>
            <a:off x="39600" y="360000"/>
            <a:ext cx="9141120" cy="4318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Con llanto y duelo entonces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Los perdidos su cuenta darán;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Clamarán a las rocas: “Cubridnos”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Orarán, pero tarde será.</a:t>
            </a:r>
            <a:endParaRPr b="0" lang="en-GB" sz="4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69;gcf6442e355_0_2"/>
          <p:cNvSpPr/>
          <p:nvPr/>
        </p:nvSpPr>
        <p:spPr>
          <a:xfrm>
            <a:off x="0" y="0"/>
            <a:ext cx="9141120" cy="5140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El rico llegó, mas su oro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Se fue y se desvaneció;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Cual pobre paróse ante el trono,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De sus deudas a Dios se acordó;</a:t>
            </a:r>
            <a:endParaRPr b="0" lang="en-GB" sz="4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69;gcf6442e355_0_3"/>
          <p:cNvSpPr/>
          <p:nvPr/>
        </p:nvSpPr>
        <p:spPr>
          <a:xfrm>
            <a:off x="0" y="0"/>
            <a:ext cx="9141120" cy="5140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El grande, también, mas la muerte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Le había quitado su honor;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Y el ángel, abriendo los libros,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No halló nada en su favor.</a:t>
            </a:r>
            <a:endParaRPr b="0" lang="en-GB" sz="4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74;gdc0cef80f0_0_0"/>
          <p:cNvSpPr/>
          <p:nvPr/>
        </p:nvSpPr>
        <p:spPr>
          <a:xfrm>
            <a:off x="39600" y="360000"/>
            <a:ext cx="9141120" cy="4318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Con llanto y duelo entonces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Los perdidos su cuenta darán;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Clamarán a las rocas: “Cubridnos”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Orarán, pero tarde será.</a:t>
            </a:r>
            <a:endParaRPr b="0" lang="en-GB" sz="4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69;gcf6442e355_0_4"/>
          <p:cNvSpPr/>
          <p:nvPr/>
        </p:nvSpPr>
        <p:spPr>
          <a:xfrm>
            <a:off x="0" y="0"/>
            <a:ext cx="9141120" cy="5140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Vino el moralista al juicio,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Mas vana fue su pretensión;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También los que a Cristo mataron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Hicieron moral profesión;</a:t>
            </a:r>
            <a:endParaRPr b="0" lang="en-GB" sz="4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69;gcf6442e355_0_5"/>
          <p:cNvSpPr/>
          <p:nvPr/>
        </p:nvSpPr>
        <p:spPr>
          <a:xfrm>
            <a:off x="0" y="0"/>
            <a:ext cx="9141120" cy="5140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Y el alma que daba la excusa: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“</a:t>
            </a: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Hoy no, otro día mejor”.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 </a:t>
            </a: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Halló que por siglos eternos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Sufriría por su gran error.</a:t>
            </a:r>
            <a:endParaRPr b="0" lang="en-GB" sz="4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74;gdc0cef80f0_0_1"/>
          <p:cNvSpPr/>
          <p:nvPr/>
        </p:nvSpPr>
        <p:spPr>
          <a:xfrm>
            <a:off x="39600" y="360000"/>
            <a:ext cx="9141120" cy="4318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Con llanto y duelo entonces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Los perdidos su cuenta darán;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Clamarán a las rocas: “Cubridnos”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Orarán, pero tarde será.</a:t>
            </a:r>
            <a:endParaRPr b="0" lang="en-GB" sz="4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09;p10"/>
          <p:cNvSpPr/>
          <p:nvPr/>
        </p:nvSpPr>
        <p:spPr>
          <a:xfrm>
            <a:off x="4939560" y="724320"/>
            <a:ext cx="3834000" cy="3692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Si desea obtener otras letras de canciones del  himnario “Himnos de Gloria y Triunfo” por favor diríjase a nuestra página web 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15000"/>
              </a:lnSpc>
              <a:spcBef>
                <a:spcPts val="1599"/>
              </a:spcBef>
              <a:spcAft>
                <a:spcPts val="1599"/>
              </a:spcAft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https://himnosdegloria.com/</a:t>
            </a:r>
            <a:endParaRPr b="0" lang="en-GB" sz="2400" spc="-1" strike="noStrike">
              <a:latin typeface="Arial"/>
            </a:endParaRPr>
          </a:p>
        </p:txBody>
      </p:sp>
      <p:sp>
        <p:nvSpPr>
          <p:cNvPr id="131" name="Google Shape;110;p10_0"/>
          <p:cNvSpPr/>
          <p:nvPr/>
        </p:nvSpPr>
        <p:spPr>
          <a:xfrm>
            <a:off x="265680" y="1818720"/>
            <a:ext cx="4042440" cy="1503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Bendiciones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</TotalTime>
  <Application>LibreOffice/7.1.3.2$Windows_x86 LibreOffice_project/47f78053abe362b9384784d31a6e56f8511eb1c1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en-GB</dc:language>
  <cp:lastModifiedBy/>
  <dcterms:modified xsi:type="dcterms:W3CDTF">2022-01-17T02:41:50Z</dcterms:modified>
  <cp:revision>9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