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260000"/>
            <a:ext cx="600264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216 – Ya venimos, cual hermanos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Dorrance.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venimos, cual hermanos,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la cena del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¡Congreguémonos, cristianos, Respirando tierno amor!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memoria de su muerte,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la sangre que vertió,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Celebremos el banquete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en su amor nos ordenó.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Recordando las angustias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por nos sufrió el Señor,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Dividida está nuestra alma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Entre el gozo y el dolor.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Invoquemos la presencia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divino Redentor;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nos mire con clemencia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nos llene de su amor.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6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2022-01-15T16:52:42Z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