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840" y="3346560"/>
            <a:ext cx="1078200" cy="11214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400" cy="51400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1260000"/>
            <a:ext cx="6003000" cy="90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217 – La Santa Cena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400" cy="98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Holy Bible, Book Divine.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720000"/>
            <a:ext cx="9140400" cy="442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Santa Cena, para mí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Eres memorial aquí;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Tú me enseñas con verdad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El misterio de bondad;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Me recuerdas de la cruz,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Del Cordero, mi Jesús.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Tú elevas nuestro ser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Al angélico placer;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Tipificas con señal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La crucifixión pascual.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Comulguemos al tomar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Jesús y su penar.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Participe el corazón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tu conmemoración;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Nos recuerdas el partir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Jesús y su venir;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Eres tú nuestra señal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su pacto divinal.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Como sello del amor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Del divino Redentor,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Volveremos a tomar,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40400" cy="514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Y con Cristo disfrutar,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De la cena del Señor,</a:t>
            </a:r>
            <a:endParaRPr b="0" lang="en-GB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800" spc="-1" strike="noStrike">
                <a:solidFill>
                  <a:srgbClr val="ffffff"/>
                </a:solidFill>
                <a:latin typeface="Calibri"/>
                <a:ea typeface="Calibri"/>
              </a:rPr>
              <a:t>Prenda fiel del viador.</a:t>
            </a:r>
            <a:endParaRPr b="0" lang="en-GB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3280" cy="369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1720" cy="150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2021-12-31T21:16:07Z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