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480" y="334620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760" cy="51404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36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218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Yo me acuerdo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7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Remember.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0"/>
          <p:cNvSpPr/>
          <p:nvPr/>
        </p:nvSpPr>
        <p:spPr>
          <a:xfrm>
            <a:off x="0" y="0"/>
            <a:ext cx="9140760" cy="46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Yo me acuerdo que Jesús por mí murió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En la cruz, en el Calvario él sufrió.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Yo me acuerdo que él murió, su Espíritu entregó,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Pues por mí el Señor murió.</a:t>
            </a:r>
            <a:endParaRPr b="0" lang="en-GB" sz="3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Yo me acuerdo que Jesús pagó por mí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Mi gran deuda, hoy estoy libre aquí;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Por la sangre de Jesús, derramada en la cruz,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Redimido y salvo soy.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0760" cy="46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Yo me acuerdo que Jesús el pan quebró,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A los suyos todos con amor lo dio;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En su cuerpo el Señor ya llevó nuestro dolor,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Pues por mí el Señor murió.</a:t>
            </a:r>
            <a:endParaRPr b="0" lang="en-GB" sz="3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Yo me acuerdo que Jesús pagó por mí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Mi gran deuda, hoy estoy libre aquí;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Por la sangre de Jesús, derramada en la cruz,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Redimido y salvo soy.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2"/>
          <p:cNvSpPr/>
          <p:nvPr/>
        </p:nvSpPr>
        <p:spPr>
          <a:xfrm>
            <a:off x="0" y="0"/>
            <a:ext cx="9140760" cy="46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Yo me acuerdo que el vino él les dio: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Sí, tomad de ello todos”, les mandó;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Es mi sangre de la cruz, por la cual os doy la luz”. Pues por mí el Señor murió.</a:t>
            </a:r>
            <a:endParaRPr b="0" lang="en-GB" sz="3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Yo me acuerdo que Jesús pagó por mí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Mi gran deuda, hoy estoy libre aquí;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Por la sangre de Jesús, derramada en la cruz,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Redimido y salvo soy.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3640" cy="369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_0"/>
          <p:cNvSpPr/>
          <p:nvPr/>
        </p:nvSpPr>
        <p:spPr>
          <a:xfrm>
            <a:off x="265680" y="1818720"/>
            <a:ext cx="4042080" cy="15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2022-01-26T20:30:49Z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