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7480" cy="112068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41560" y="3347280"/>
            <a:ext cx="1077480" cy="112068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04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7680" cy="513936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67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1260000"/>
            <a:ext cx="6002280" cy="1503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219 – Dios bendiga las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almas unidas</a:t>
            </a:r>
            <a:endParaRPr b="0" lang="en-GB" sz="41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0680" cy="983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Puebla.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39680" cy="513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Dios bendiga las almas unidas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Por los lazos de amor sacrosanto,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Y las guarde de todo quebranto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En el mundo de espinas erial.</a:t>
            </a: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69;gcf6442e355_0_0"/>
          <p:cNvSpPr/>
          <p:nvPr/>
        </p:nvSpPr>
        <p:spPr>
          <a:xfrm>
            <a:off x="0" y="0"/>
            <a:ext cx="9139680" cy="513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Que el hogar que a formarse comienza,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Con la unión de estos dos corazones,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Goce siempre de mil bendiciones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Al amparo del Dios de Israel.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5"/>
          <p:cNvSpPr/>
          <p:nvPr/>
        </p:nvSpPr>
        <p:spPr>
          <a:xfrm>
            <a:off x="0" y="0"/>
            <a:ext cx="9139680" cy="513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Que el Señor, con su dulce presencia, Cariñoso estas bodas presida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Y conduzca por sendas de vida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A los que hoy se han jurado lealtad.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69;gcf6442e355_0_1"/>
          <p:cNvSpPr/>
          <p:nvPr/>
        </p:nvSpPr>
        <p:spPr>
          <a:xfrm>
            <a:off x="0" y="0"/>
            <a:ext cx="9139680" cy="513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Les recuerde que nada en el mundo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Es eterno, que todo termina,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Y por tanto, con gracia divina,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Cifrar deben la dicha en su Dios.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3"/>
          <p:cNvSpPr/>
          <p:nvPr/>
        </p:nvSpPr>
        <p:spPr>
          <a:xfrm>
            <a:off x="0" y="0"/>
            <a:ext cx="9139680" cy="513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Que los dos que al altar se aproximan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A jurarse su fe mutuamente,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Busquen siempre de Dios en la fuente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El secreto de dicha inmortal.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69;gcf6442e355_0_4"/>
          <p:cNvSpPr/>
          <p:nvPr/>
        </p:nvSpPr>
        <p:spPr>
          <a:xfrm>
            <a:off x="0" y="0"/>
            <a:ext cx="9139680" cy="513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Y si acaso de duelo y tristeza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Se empañasen sus sendas un día,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En Jesús hallarán dulce guía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Que otra senda les muestre mejor.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09;p10"/>
          <p:cNvSpPr/>
          <p:nvPr/>
        </p:nvSpPr>
        <p:spPr>
          <a:xfrm>
            <a:off x="4939560" y="724320"/>
            <a:ext cx="3832560" cy="3690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28" name="Google Shape;110;p10"/>
          <p:cNvSpPr/>
          <p:nvPr/>
        </p:nvSpPr>
        <p:spPr>
          <a:xfrm>
            <a:off x="265680" y="1818720"/>
            <a:ext cx="4041000" cy="150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2022-01-24T17:01:53Z</dcterms:modified>
  <cp:revision>15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