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7720" y="720000"/>
            <a:ext cx="600156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220 – Hogar de mis recuerdos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Home, Sweet Home.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Hogar de mis recuerdos,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ti volver anhelo;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sitio bajo el cielo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dulce que el hogar.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Posara yo en palacios,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Corriendo el mundo entero,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todos yo prefiero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hogar, mi dulce hogar.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8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 hogar, mi hogar,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dulce hogar!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sitio bajo el cielo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dulce que el hogar.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¡Allí la luz del cielo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Desciende más serena,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mil delicias llena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dicha del hogar!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Allí las horas corren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breves y gozosas;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Allí todas las cosas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Recuerdan sin cesar.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9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 hogar, mi hogar,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dulce hogar!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sitio bajo el cielo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dulce que el hogar.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quiero que placeres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Gozar en tierra extraña,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Volver a la cabaña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mi tranquilo hogar.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Allí mis pajarillos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alegran con sus cantos;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Allí con mil encantos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Está la luz de paz.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 hogar, mi hogar,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dulce hogar!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sitio bajo el cielo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dulce que el hogar.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2022-01-13T19:29:08Z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