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6760" cy="11199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2280" y="3348000"/>
            <a:ext cx="1076760" cy="11199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197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6960" cy="51386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60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655920"/>
            <a:ext cx="6001560" cy="15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221 – De Jesús el nombre invoca</a:t>
            </a:r>
            <a:endParaRPr b="0" lang="en-GB" sz="41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59960" cy="98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Take The Name of Jesus with You.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Jesús el nombre invoca,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Búscale con vivo afán;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Dulce hará tu amarga copa,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Tus pesares cesarán. 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4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Suave luz, manantial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esperanza, fe y amor;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Sumo bien, celestial,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 Jesús el Salvador.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Jesús el nombre adora;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te sirva de broquel;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Alma débil perturbada,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Hallarás asilo en él. 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5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Suave luz, manantial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esperanza, fe y amor;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Sumo bien, celestial,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 Jesús el Salvador.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3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Jesús el nombre ensalza,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Cuyo sin igual poder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Del sepulcro nos levanta,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Renovando nuestro ser. 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1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Suave luz, manantial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esperanza, fe y amor;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Sumo bien, celestial,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 Jesús el Salvador.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1840" cy="36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0280" cy="15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2022-01-31T13:20:51Z</dcterms:modified>
  <cp:revision>15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