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7840" cy="11210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1200" y="3346920"/>
            <a:ext cx="1077840" cy="11210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08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8040" cy="513972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71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57360" y="1260000"/>
            <a:ext cx="6002640" cy="144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223 –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El Jesucristo 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desde el cielo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1040" cy="98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Jesus Call Us.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0040" cy="51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Jesucristo desde el cielo,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Con benigna voz de amor,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 su lado te convida,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Desdichado pecador.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9;gcf6442e355_0_0"/>
          <p:cNvSpPr/>
          <p:nvPr/>
        </p:nvSpPr>
        <p:spPr>
          <a:xfrm>
            <a:off x="0" y="0"/>
            <a:ext cx="9140040" cy="51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No rechaces su llamada,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Abre ya tu corazón;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Él te ofrece paz, consuelo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perfecta salvación.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1"/>
          <p:cNvSpPr/>
          <p:nvPr/>
        </p:nvSpPr>
        <p:spPr>
          <a:xfrm>
            <a:off x="0" y="0"/>
            <a:ext cx="9140040" cy="51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Él te ama con ternura,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la cruz lo demostró;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Pues allí por tu pecado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Pura sangre derramó.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69;gcf6442e355_0_3"/>
          <p:cNvSpPr/>
          <p:nvPr/>
        </p:nvSpPr>
        <p:spPr>
          <a:xfrm>
            <a:off x="0" y="0"/>
            <a:ext cx="9140040" cy="51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Con afán Jesús te busca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Cual amante y fiel pastor,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Mientras vagas extraviado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Por la senda del error.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4"/>
          <p:cNvSpPr/>
          <p:nvPr/>
        </p:nvSpPr>
        <p:spPr>
          <a:xfrm>
            <a:off x="0" y="0"/>
            <a:ext cx="9140040" cy="51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5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¡Oh, acude sin demora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 tu Salvador y Dios;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Él te brinda dulce alivio,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No resistas más su voz.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09;p10"/>
          <p:cNvSpPr/>
          <p:nvPr/>
        </p:nvSpPr>
        <p:spPr>
          <a:xfrm>
            <a:off x="4939560" y="724320"/>
            <a:ext cx="3832920" cy="369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7" name="Google Shape;110;p10"/>
          <p:cNvSpPr/>
          <p:nvPr/>
        </p:nvSpPr>
        <p:spPr>
          <a:xfrm>
            <a:off x="265680" y="1818720"/>
            <a:ext cx="4041360" cy="150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2022-01-15T16:08:21Z</dcterms:modified>
  <cp:revision>13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