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224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Allí la puerta franca está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Gate Ajar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Allí la puerta franca está,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luz es refulgente;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cruz sea vista más allá,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Señal de amor ferviente.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me ama Dios a mí!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puerta franca está por mí;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¿Por mí?; por mí.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Bien franca está por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los que buscan salvación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entrada libre tienen;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No hay pobre, rico ni nación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cuantos a ella vienen.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me ama Dios a mí!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puerta franca está por mí;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¿Por mí?; por mí.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Bien franca está por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Pasado el río, más allá,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la feraz pradera,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El premio de la cruz está;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¡Eterna primavera!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¡Oh, cuánto me ama Dios a mí!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puerta franca está por mí;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¿Por mí?; por mí.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Bien franca está por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_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2022-01-15T16:28:28Z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