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640" cy="144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225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Su sangre derramó Jesús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There’s Room At The Fountain.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Su sangre derramó Jesús,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Para nosotros en la cruz,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Tus muchos pecados Dios puede quitarte.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¿Deseas tú andar con Dios?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¿Y siempre oír su dulce voz?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Tus muchos pecados Dios puede quitarte.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¿En gloria quieres tú morar?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¿Con Cristo eternamente estar?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Tus muchos pecados Dios puede quitarte.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¡Oh, no rechaces el perdón!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Así tendrás gran salvación,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Tus muchos pecados Dios puede quitarte.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sangre te puede limpiar.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2022-01-15T16:46:42Z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