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560" y="3347280"/>
            <a:ext cx="1077480" cy="11206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680" cy="51393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280" cy="14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226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la batalla y a la victoria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680" cy="98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Conquering Now And Still To Conquer.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¡A la batalla y a la victoria!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Vamos con Dios nuestro Rey,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con su brazo fuerte y robusto Siempre defiende su grey.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sin temor avancemos Entusiasmados por fe,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Mientras alegres cantemos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Gloria a Dios nuestro Rey.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es la victoria de los ligeros,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de los fuertes la paz;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de los fieles en Cristo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el eterno solaz.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¡A la batalla y a la victoria!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¿Quién será este buen Rey?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¿Cuáles las tropas que así lo siguen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esta lucha de fe?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Jehová el Valiente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los señores Señor,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Acompañado por todos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Los que aprecian su amor.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es la victoria de los ligeros,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de los fuertes la paz;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de los fieles en Cristo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el eterno solaz.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4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¡A la batalla y a la victoria!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Bajo tan buen General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Derrotaremos, ya en seguida,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Todas las fuerzas del mal.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39680" cy="51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Reinos y tropas, aun mundos,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Todos al fin pasarán,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Mas los amados en Cristo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Vida eterna tendrán.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2"/>
          <p:cNvSpPr/>
          <p:nvPr/>
        </p:nvSpPr>
        <p:spPr>
          <a:xfrm>
            <a:off x="39600" y="360000"/>
            <a:ext cx="9139680" cy="431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es la victoria de los ligeros,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No de los fuertes la paz;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Mas de los fieles en Cristo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 el eterno solaz.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256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1000" cy="15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2022-02-07T16:45:15Z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