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640" cy="144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227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 Dios, visítanos!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Send The Fire.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48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¡Oh Dios, visítanos, no tardes! Mándanos, ¡oh Señor!, tu poder; Venimos hoy a tus altares,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Manifiesta, ¡oh Señor!, tu poder;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040" cy="48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tu promesa, Salvador,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Darnos el gran Consolador,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nos dará mayor fervor;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Sí, demuestra, ¡oh Señor!, tu poder.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040" cy="48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Dios de Elías, te pedimos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reveles hoy tu gran poder;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sepa el mundo que servimos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Al Dios vivo de gracia y poder.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0040" cy="48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Sí, quítanos toda maldad,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Impártenos tu santidad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guárdanos en libertad;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Sí, demuestra, ¡oh Señor!, tu poder.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0040" cy="48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Avivanos, Señor, escucha,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Manifiesta, ¡oh Señor!, tu poder: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ánimo y fe levanta,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Ejercita, ¡oh Señor!, tu poder;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0040" cy="48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Inflama nuestro corazón,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Concédenos más compasión,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Gocemos dulce comunión;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Sí, demuestra, ¡oh Señor!, tu poder.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2022-01-18T20:57:03Z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