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228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Venid todos a la lid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Sound The Battle Cry.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Venid, ¡oh!, venid todos a la lid; Marchad, sí, marchad tras el Señor; Valor, sí, valor, firmes sin temor,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Vamos a vencer al tentador.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¡Adelante!, ¡oh soldados todos!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Estad firmes, todos con valor;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¡Adelante!, sí, gritando todos: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¡La victoria es del Salvador!”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Firmes siempre estad, en Dios sólo fiad,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 pendón alzad, hoy por la fe;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Vamos a vencer, no hay que temer.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¡Viva Jesucristo nuestro Rey!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¡Adelante!, ¡oh soldados todos!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Estad firmes, todos con valor;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¡Adelante!, sí, gritando todos: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¡La victoria es del Salvador!”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Por el Rey Jesús, huestes de la luz,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Alzad hoy la cruz, y venceréis;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Pelead con tesón en la oración, Galardón de Dios recibiréis.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¡Adelante!, ¡oh soldados todos!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Estad firmes, todos con valor;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¡Adelante!, sí, gritando todos: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¡La victoria es del Salvador!”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2022-01-20T13:19:57Z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