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280" cy="198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229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Hay muchos que viven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densas tinieblas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Kingdom Is Coming.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Hay muchos que viven en densas tinieblas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Por falta del buen Salvador;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Mas hoy mensajeros proclaman sus glorias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Y brilla doquier su fulgor.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ya viene, decid la historia,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del buen Redentor;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todo el globo cubierto de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gozará del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Avanzan veloces las huestes celestes, Avanzan con fe y valor;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Conquistan doquiera en nombre de Cristo,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Pro-Cristo” es su gran clamor.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ya viene, decid la historia,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del buen Redentor;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todo el globo cubierto de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gozará del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Con cantos y gritos y júbilo santo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 Cristo veremos allá;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Le coronaremos cual Rey Soberano,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siempre nos gobernará.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0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0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ya viene, decid la historia,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reino del buen Redentor;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todo el globo cubierto de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paz gozará del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2022-02-06T21:38:12Z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