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7480" cy="11206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1560" y="3347280"/>
            <a:ext cx="1077480" cy="11206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04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7680" cy="51393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67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2280" cy="144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230 –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Cimiento eterno de la fe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0680" cy="983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How Firm A Foundation.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39680" cy="51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¡Cuán firme cimiento se ha dado a la fe, 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De Dios en su eterna Palabra de amor!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¿Qué más él pudiera en su libro añadir 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Si todo a sus hijos lo ha dicho el Señor,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Si todo a sus hijos lo ha dicho el Señor?</a:t>
            </a:r>
            <a:endParaRPr b="0" lang="en-GB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69;gcf6442e355_0_0"/>
          <p:cNvSpPr/>
          <p:nvPr/>
        </p:nvSpPr>
        <p:spPr>
          <a:xfrm>
            <a:off x="0" y="0"/>
            <a:ext cx="9139680" cy="51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“</a:t>
            </a: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Ya te halles enfermo o en plena salud,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Ya rico, ya pobre se encuentre tu ser,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En casa o viajando, por tierra o por mar, Conforme a tus años será tu poder,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Conforme a tus años será tu poder.”</a:t>
            </a:r>
            <a:endParaRPr b="0" lang="en-GB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1"/>
          <p:cNvSpPr/>
          <p:nvPr/>
        </p:nvSpPr>
        <p:spPr>
          <a:xfrm>
            <a:off x="0" y="0"/>
            <a:ext cx="9139680" cy="51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“</a:t>
            </a: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No temas por nada, contigo yo soy;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Tu Dios yo soy solo, tu ayuda seré;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Tu fuerza y firmeza en mi diestra estarán,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Y en ella sostén y poder te daré,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Y en ella sostén y poder te daré.”</a:t>
            </a:r>
            <a:endParaRPr b="0" lang="en-GB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69;gcf6442e355_0_3"/>
          <p:cNvSpPr/>
          <p:nvPr/>
        </p:nvSpPr>
        <p:spPr>
          <a:xfrm>
            <a:off x="0" y="0"/>
            <a:ext cx="9139680" cy="51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“</a:t>
            </a: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No habrán de anegarte las ondas del mar 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Si en aguas profundas te ordeno salir;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Pues siempre contigo seré en tus angustias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Y todas tus penas podré bendecir,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Y todas tus penas podré bendecir.”</a:t>
            </a:r>
            <a:endParaRPr b="0" lang="en-GB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4"/>
          <p:cNvSpPr/>
          <p:nvPr/>
        </p:nvSpPr>
        <p:spPr>
          <a:xfrm>
            <a:off x="0" y="0"/>
            <a:ext cx="9139680" cy="51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5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“</a:t>
            </a: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La llama no puede dañarte jamás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Si en medio del fuego te ordeno pasar;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El oro de tu alma más puro será,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Pues sólo la escoria se habrá de quemar,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Pues sólo la escoria se habrá de quemar.”</a:t>
            </a:r>
            <a:endParaRPr b="0" lang="en-GB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69;gcf6442e355_0_5"/>
          <p:cNvSpPr/>
          <p:nvPr/>
        </p:nvSpPr>
        <p:spPr>
          <a:xfrm>
            <a:off x="0" y="0"/>
            <a:ext cx="9139680" cy="51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6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“</a:t>
            </a: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Mi amor siempre tierno, invariable, eternal,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Constante a mi pueblo mostrarle podré,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Si nívea corona ya ciñe su sien,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¡Cual tierno cordero aún cuidaré!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¡Cual tierno cordero aún cuidaré!”</a:t>
            </a:r>
            <a:endParaRPr b="0" lang="en-GB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6"/>
          <p:cNvSpPr/>
          <p:nvPr/>
        </p:nvSpPr>
        <p:spPr>
          <a:xfrm>
            <a:off x="0" y="0"/>
            <a:ext cx="9139680" cy="51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7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“</a:t>
            </a: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Al alma que anhele la paz que hay en mí, Jamás en sus luchas la habré de dejar;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Si todo el infierno la quiere perder,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¡Yo nunca, no nunca, la puedo olvidar!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¡Yo nunca, no nunca, la puedo olvidar!”</a:t>
            </a:r>
            <a:endParaRPr b="0" lang="en-GB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09;p10"/>
          <p:cNvSpPr/>
          <p:nvPr/>
        </p:nvSpPr>
        <p:spPr>
          <a:xfrm>
            <a:off x="4939560" y="724320"/>
            <a:ext cx="3832560" cy="3690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9" name="Google Shape;110;p10"/>
          <p:cNvSpPr/>
          <p:nvPr/>
        </p:nvSpPr>
        <p:spPr>
          <a:xfrm>
            <a:off x="265680" y="1818720"/>
            <a:ext cx="4041000" cy="150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2022-02-09T21:09:38Z</dcterms:modified>
  <cp:revision>14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