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12"/>
          <p:cNvSpPr/>
          <p:nvPr/>
        </p:nvSpPr>
        <p:spPr>
          <a:xfrm>
            <a:off x="1524960" y="672480"/>
            <a:ext cx="1077120" cy="11203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11;p12"/>
          <p:cNvSpPr/>
          <p:nvPr/>
        </p:nvSpPr>
        <p:spPr>
          <a:xfrm rot="10800000">
            <a:off x="6541920" y="3347640"/>
            <a:ext cx="1077120" cy="1120320"/>
          </a:xfrm>
          <a:custGeom>
            <a:avLst/>
            <a:gdLst/>
            <a:ahLst/>
            <a:rect l="l" t="t" r="r" b="b"/>
            <a:pathLst>
              <a:path w="43265" h="44998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>
            <a:solidFill>
              <a:srgbClr val="8bc34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12;p12"/>
          <p:cNvSpPr/>
          <p:nvPr/>
        </p:nvSpPr>
        <p:spPr>
          <a:xfrm>
            <a:off x="4359600" y="2817360"/>
            <a:ext cx="4201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39be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51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20;p14"/>
          <p:cNvSpPr/>
          <p:nvPr/>
        </p:nvSpPr>
        <p:spPr>
          <a:xfrm>
            <a:off x="4572000" y="0"/>
            <a:ext cx="4567320" cy="513900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21;p14"/>
          <p:cNvSpPr/>
          <p:nvPr/>
        </p:nvSpPr>
        <p:spPr>
          <a:xfrm>
            <a:off x="5029560" y="4495680"/>
            <a:ext cx="536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8bc3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63;p1"/>
          <p:cNvSpPr/>
          <p:nvPr/>
        </p:nvSpPr>
        <p:spPr>
          <a:xfrm>
            <a:off x="1568880" y="712440"/>
            <a:ext cx="6001920" cy="144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Himno de Gloria Nº 231 –</a:t>
            </a:r>
            <a:endParaRPr b="0" lang="en-GB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4000" spc="-1" strike="noStrike">
                <a:solidFill>
                  <a:srgbClr val="ffffff"/>
                </a:solidFill>
                <a:latin typeface="Calibri"/>
                <a:ea typeface="Calibri"/>
              </a:rPr>
              <a:t>¡Triunfo! ¡Triunfo! </a:t>
            </a:r>
            <a:endParaRPr b="0" lang="en-GB" sz="4000" spc="-1" strike="noStrike">
              <a:latin typeface="Arial"/>
            </a:endParaRPr>
          </a:p>
        </p:txBody>
      </p:sp>
      <p:sp>
        <p:nvSpPr>
          <p:cNvPr id="120" name="Google Shape;64;p1"/>
          <p:cNvSpPr/>
          <p:nvPr/>
        </p:nvSpPr>
        <p:spPr>
          <a:xfrm>
            <a:off x="1568880" y="3387960"/>
            <a:ext cx="6160320" cy="98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Melodía original en inglés: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" sz="2400" spc="-1" strike="noStrike">
                <a:solidFill>
                  <a:srgbClr val="8bc34a"/>
                </a:solidFill>
                <a:latin typeface="Calibri"/>
                <a:ea typeface="Calibri"/>
              </a:rPr>
              <a:t>How Firm A Foundation.</a:t>
            </a:r>
            <a:endParaRPr b="0" lang="en-GB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69;gcf6442e355_0_2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¡Triunfo! ¡Triunfo!; cantemos la gloria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Del Rey poderoso, por cuya victoria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Quedó abolido el poder de la muerte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El fuerte vencido por Uno más fuerte;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Jesús vencedor, y vencido Satán.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69;gcf6442e355_0_0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El Crucificado, por Dios coronado,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Señor de señores será proclamado,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Daránle honores, dominio y grandeza,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Los siglos futuros eterna realeza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Que ya se merece y pronto tendrá.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69;gcf6442e355_0_1"/>
          <p:cNvSpPr/>
          <p:nvPr/>
        </p:nvSpPr>
        <p:spPr>
          <a:xfrm>
            <a:off x="0" y="0"/>
            <a:ext cx="9139320" cy="51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2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Su frente celeste ciñendo corona: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Los hombres dan honra a su Santa Persona: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El cetro terrestre en breve empuñando,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En paz le veremos cual Rey dominando</a:t>
            </a:r>
            <a:endParaRPr b="0" lang="en-GB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" sz="3600" spc="-1" strike="noStrike">
                <a:solidFill>
                  <a:srgbClr val="ffffff"/>
                </a:solidFill>
                <a:latin typeface="Calibri"/>
                <a:ea typeface="Calibri"/>
              </a:rPr>
              <a:t>En cielos y tierra el reino de Dios.</a:t>
            </a:r>
            <a:endParaRPr b="0" lang="en-GB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09;p10"/>
          <p:cNvSpPr/>
          <p:nvPr/>
        </p:nvSpPr>
        <p:spPr>
          <a:xfrm>
            <a:off x="4939560" y="724320"/>
            <a:ext cx="3832200" cy="36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Si desea obtener otras letras de canciones del  himnario “Himnos de Gloria y Triunfo” por favor diríjase a nuestra página web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Calibri"/>
                <a:ea typeface="Calibri"/>
              </a:rPr>
              <a:t>https://himnosdegloria.com/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5" name="Google Shape;110;p10"/>
          <p:cNvSpPr/>
          <p:nvPr/>
        </p:nvSpPr>
        <p:spPr>
          <a:xfrm>
            <a:off x="265680" y="1818720"/>
            <a:ext cx="4040640" cy="15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800" spc="-1" strike="noStrike">
                <a:solidFill>
                  <a:srgbClr val="ffffff"/>
                </a:solidFill>
                <a:latin typeface="Calibri"/>
                <a:ea typeface="Calibri"/>
              </a:rPr>
              <a:t>Bendiciones</a:t>
            </a:r>
            <a:endParaRPr b="0" lang="en-GB" sz="3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</TotalTime>
  <Application>LibreOffice/7.1.3.2$Windows_x86 LibreOffice_project/47f78053abe362b9384784d31a6e56f8511eb1c1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dcterms:modified xsi:type="dcterms:W3CDTF">2022-02-14T11:55:04Z</dcterms:modified>
  <cp:revision>16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