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6040" cy="11192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3000" y="3348720"/>
            <a:ext cx="1076040" cy="11192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190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6240" cy="51379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53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0840" cy="144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232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¿Quién a Cristo quiere?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59240" cy="98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Who Will Follow Jesus?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8240" cy="513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¿Quién a Cristo quiere 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hoy en más seguir,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Su pendón alzando,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Yendo a combatir?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38240" cy="513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¿Quién le quiere humilde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Siempre aquí servir,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Siempre obedecerle,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Darle su existir?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4;gdc0cef80f0_0_0"/>
          <p:cNvSpPr/>
          <p:nvPr/>
        </p:nvSpPr>
        <p:spPr>
          <a:xfrm>
            <a:off x="39600" y="360000"/>
            <a:ext cx="9138240" cy="43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¿Quién seguirle quiere?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¿Quién responderá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Al buen Redentor: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Heme aquí, yo iré?”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4"/>
          <p:cNvSpPr/>
          <p:nvPr/>
        </p:nvSpPr>
        <p:spPr>
          <a:xfrm>
            <a:off x="39600" y="360000"/>
            <a:ext cx="9138240" cy="43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¿Quién doquier que fuere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Tras su huella irá?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¿Quién dirá al Señor: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Yo te seguiré”?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38240" cy="513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¿Quién seguirle quiere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Con profundo amor,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Dándole la gloria,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Dándole el honor,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3"/>
          <p:cNvSpPr/>
          <p:nvPr/>
        </p:nvSpPr>
        <p:spPr>
          <a:xfrm>
            <a:off x="0" y="0"/>
            <a:ext cx="9138240" cy="513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su noble causa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Siendo defensor,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en su santa viña,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Fiel trabajador?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74;gdc0cef80f0_0_1"/>
          <p:cNvSpPr/>
          <p:nvPr/>
        </p:nvSpPr>
        <p:spPr>
          <a:xfrm>
            <a:off x="39600" y="360000"/>
            <a:ext cx="9138240" cy="43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¿Quién seguirle quiere?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¿Quién responderá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Al buen Redentor: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Heme aquí, yo iré?”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38240" cy="43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¿Quién doquier que fuere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Tras su huella irá?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¿Quién dirá al Señor: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Yo te seguiré”?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69;gcf6442e355_0_4"/>
          <p:cNvSpPr/>
          <p:nvPr/>
        </p:nvSpPr>
        <p:spPr>
          <a:xfrm>
            <a:off x="0" y="0"/>
            <a:ext cx="9138240" cy="513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¿Quién seguirle quiere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Sin vacilación,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 su seno huyendo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la tentación,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69;gcf6442e355_0_5"/>
          <p:cNvSpPr/>
          <p:nvPr/>
        </p:nvSpPr>
        <p:spPr>
          <a:xfrm>
            <a:off x="0" y="0"/>
            <a:ext cx="9138240" cy="513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Sin dudar confiando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En su protección,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gozando siempre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su bendición?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74;gdc0cef80f0_0_2"/>
          <p:cNvSpPr/>
          <p:nvPr/>
        </p:nvSpPr>
        <p:spPr>
          <a:xfrm>
            <a:off x="39600" y="360000"/>
            <a:ext cx="9138240" cy="43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¿Quién seguirle quiere?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¿Quién responderá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Al buen Redentor: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Heme aquí, yo iré?”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74;gdc0cef80f0_0_5"/>
          <p:cNvSpPr/>
          <p:nvPr/>
        </p:nvSpPr>
        <p:spPr>
          <a:xfrm>
            <a:off x="39600" y="360000"/>
            <a:ext cx="9138240" cy="43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¿Quién doquier que fuere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Tras su huella irá?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¿Quién dirá al Señor: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Yo te seguiré”?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09;p10"/>
          <p:cNvSpPr/>
          <p:nvPr/>
        </p:nvSpPr>
        <p:spPr>
          <a:xfrm>
            <a:off x="4939560" y="724320"/>
            <a:ext cx="3831120" cy="368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4" name="Google Shape;110;p10"/>
          <p:cNvSpPr/>
          <p:nvPr/>
        </p:nvSpPr>
        <p:spPr>
          <a:xfrm>
            <a:off x="265680" y="1818720"/>
            <a:ext cx="4039560" cy="1500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2022-02-10T12:10:08Z</dcterms:modified>
  <cp:revision>19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