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280" y="334800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960" cy="513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560" cy="14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234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te dará Jesús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600000"/>
            <a:ext cx="6159960" cy="98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2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200" spc="-1" strike="noStrike">
                <a:solidFill>
                  <a:srgbClr val="8bc34a"/>
                </a:solidFill>
                <a:latin typeface="Calibri"/>
                <a:ea typeface="Calibri"/>
              </a:rPr>
              <a:t>You May Have The Joy-bells Ringing In Your Heart.</a:t>
            </a:r>
            <a:endParaRPr b="0" lang="en-GB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Puedes obtener la dulce paz de Dios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a Jesucristo acudieres hoy;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Ven contrito a su cruz,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tus culpas borrará,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así gran gozo te dará Jesús.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da la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en el corazón;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Santo júbilo tendrás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Cuando reine en ti la paz,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te trajo Cristo en la cruenta cruz.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amor de Cristo puedes conocer,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Su sostén y gracia puedes obtener,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más solo lucharás,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Cristo te defenderá,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así gran gozo te dará Jesús.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da la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en el corazón;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Santo júbilo tendrás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Cuando reine en ti la paz,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te trajo Cristo en la cruenta cruz.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¿Quieres tú de Cristo fiel soldado ser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pelear por siempre a favor de él?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Ven, entonces, sin tardar,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Más que vencedor te hará,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por él luchando, gozo tú tendrás.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da la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en el corazón;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Santo júbilo tendrás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Cuando reine en ti la paz,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te trajo Cristo en la cruenta cruz.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Tú podrás por Cristo ser aquí una luz,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tu todo rindes al Señor Jesús;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al venir el Salvador,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su gloria y esplendor,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¡Con cuán grande gozo reinarás con él!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da la salvación,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Gozo en el corazón;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Santo júbilo tendrás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Cuando reine en ti la paz,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te trajo Cristo en la cruenta cruz.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1840" cy="36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0280" cy="15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2022-02-13T20:11:02Z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